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tags/tag96.xml" ContentType="application/vnd.openxmlformats-officedocument.presentationml.tags+xml"/>
  <Override PartName="/ppt/tags/tag97.xml" ContentType="application/vnd.openxmlformats-officedocument.presentationml.tags+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charts/chart4.xml" ContentType="application/vnd.openxmlformats-officedocument.drawingml.chart+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charts/chart5.xml" ContentType="application/vnd.openxmlformats-officedocument.drawingml.chart+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5117" r:id="rId1"/>
  </p:sldMasterIdLst>
  <p:notesMasterIdLst>
    <p:notesMasterId r:id="rId9"/>
  </p:notesMasterIdLst>
  <p:handoutMasterIdLst>
    <p:handoutMasterId r:id="rId10"/>
  </p:handoutMasterIdLst>
  <p:sldIdLst>
    <p:sldId id="271" r:id="rId2"/>
    <p:sldId id="1049" r:id="rId3"/>
    <p:sldId id="272" r:id="rId4"/>
    <p:sldId id="274" r:id="rId5"/>
    <p:sldId id="1046" r:id="rId6"/>
    <p:sldId id="1048" r:id="rId7"/>
    <p:sldId id="1045" r:id="rId8"/>
  </p:sldIdLst>
  <p:sldSz cx="12192000" cy="6858000"/>
  <p:notesSz cx="6950075" cy="9236075"/>
  <p:custShowLst>
    <p:custShow name="Format Guide Workshop" id="0">
      <p:sldLst/>
    </p:custShow>
  </p:custShowLst>
  <p:custDataLst>
    <p:tags r:id="rId1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48" userDrawn="1">
          <p15:clr>
            <a:srgbClr val="A4A3A4"/>
          </p15:clr>
        </p15:guide>
        <p15:guide id="2" pos="302" userDrawn="1">
          <p15:clr>
            <a:srgbClr val="A4A3A4"/>
          </p15:clr>
        </p15:guide>
        <p15:guide id="3" orient="horz" pos="361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3321"/>
    <a:srgbClr val="184982"/>
    <a:srgbClr val="DCD80C"/>
    <a:srgbClr val="E2A28A"/>
    <a:srgbClr val="00A2E8"/>
    <a:srgbClr val="76CB81"/>
    <a:srgbClr val="F7AF8D"/>
    <a:srgbClr val="FFFFFF"/>
    <a:srgbClr val="132169"/>
    <a:srgbClr val="F8E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39" autoAdjust="0"/>
    <p:restoredTop sz="96323" autoAdjust="0"/>
  </p:normalViewPr>
  <p:slideViewPr>
    <p:cSldViewPr snapToGrid="0">
      <p:cViewPr varScale="1">
        <p:scale>
          <a:sx n="86" d="100"/>
          <a:sy n="86" d="100"/>
        </p:scale>
        <p:origin x="672" y="67"/>
      </p:cViewPr>
      <p:guideLst>
        <p:guide orient="horz" pos="648"/>
        <p:guide pos="302"/>
        <p:guide orient="horz" pos="3612"/>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p:cViewPr>
        <p:scale>
          <a:sx n="75" d="100"/>
          <a:sy n="75" d="100"/>
        </p:scale>
        <p:origin x="2574" y="44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viewProps" Target="viewProp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presProps" Target="presProp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tags" Target="tags/tag1.xml" /><Relationship Id="rId5" Type="http://schemas.openxmlformats.org/officeDocument/2006/relationships/slide" Target="slides/slide4.xml" /><Relationship Id="rId15" Type="http://schemas.openxmlformats.org/officeDocument/2006/relationships/tableStyles" Target="tableStyles.xml" /><Relationship Id="rId10" Type="http://schemas.openxmlformats.org/officeDocument/2006/relationships/handoutMaster" Target="handoutMasters/handoutMaster1.xml" /><Relationship Id="rId4" Type="http://schemas.openxmlformats.org/officeDocument/2006/relationships/slide" Target="slides/slide3.xml" /><Relationship Id="rId9" Type="http://schemas.openxmlformats.org/officeDocument/2006/relationships/notesMaster" Target="notesMasters/notesMaster1.xml" /><Relationship Id="rId14" Type="http://schemas.openxmlformats.org/officeDocument/2006/relationships/theme" Target="theme/theme1.xml" /></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 /></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 /></Relationships>
</file>

<file path=ppt/charts/_rels/chart3.xml.rels><?xml version="1.0" encoding="UTF-8" standalone="yes"?>
<Relationships xmlns="http://schemas.openxmlformats.org/package/2006/relationships"><Relationship Id="rId3" Type="http://schemas.openxmlformats.org/officeDocument/2006/relationships/oleObject" Target="file:///C:\Users\Kritika\Desktop\Book8.xlsx" TargetMode="External" /><Relationship Id="rId2" Type="http://schemas.microsoft.com/office/2011/relationships/chartColorStyle" Target="colors1.xml" /><Relationship Id="rId1" Type="http://schemas.microsoft.com/office/2011/relationships/chartStyle" Target="style1.xml" /></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 /></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3.xlsx" /></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 /><Relationship Id="rId2" Type="http://schemas.microsoft.com/office/2011/relationships/chartColorStyle" Target="colors2.xml" /><Relationship Id="rId1" Type="http://schemas.microsoft.com/office/2011/relationships/chartStyle" Target="style2.xml" /></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0296479308215058E-3"/>
          <c:y val="4.1066282420749313E-2"/>
          <c:w val="0.9839407041383571"/>
          <c:h val="0.92146974063400566"/>
        </c:manualLayout>
      </c:layout>
      <c:barChart>
        <c:barDir val="col"/>
        <c:grouping val="stacked"/>
        <c:varyColors val="0"/>
        <c:ser>
          <c:idx val="0"/>
          <c:order val="0"/>
          <c:spPr>
            <a:solidFill>
              <a:srgbClr val="F7AF8D"/>
            </a:solidFill>
            <a:ln>
              <a:noFill/>
            </a:ln>
          </c:spPr>
          <c:invertIfNegative val="0"/>
          <c:dLbls>
            <c:dLbl>
              <c:idx val="0"/>
              <c:layout>
                <c:manualLayout>
                  <c:x val="0"/>
                  <c:y val="-7.2766570605187375E-2"/>
                </c:manualLayout>
              </c:layout>
              <c:numFmt formatCode="#,##0.0;&quot;-&quot;#,##0.0" sourceLinked="0"/>
              <c:spPr>
                <a:noFill/>
                <a:ln>
                  <a:noFill/>
                </a:ln>
              </c:spPr>
              <c:txPr>
                <a:bodyPr wrap="none"/>
                <a:lstStyle/>
                <a:p>
                  <a:pPr>
                    <a:defRPr lang="en-US" sz="1200">
                      <a:solidFill>
                        <a:srgbClr val="FFFFFF"/>
                      </a:solidFill>
                      <a:latin typeface="Montserrat"/>
                      <a:ea typeface="+mn-ea"/>
                      <a:cs typeface="+mn-cs"/>
                      <a:sym typeface="Montserra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2257-49DF-B405-C7C20F2506FB}"/>
                </c:ext>
              </c:extLst>
            </c:dLbl>
            <c:dLbl>
              <c:idx val="1"/>
              <c:layout>
                <c:manualLayout>
                  <c:x val="0"/>
                  <c:y val="-7.7089337175792513E-2"/>
                </c:manualLayout>
              </c:layout>
              <c:numFmt formatCode="#,##0.0;&quot;-&quot;#,##0.0" sourceLinked="0"/>
              <c:spPr>
                <a:noFill/>
                <a:ln>
                  <a:noFill/>
                </a:ln>
              </c:spPr>
              <c:txPr>
                <a:bodyPr wrap="none"/>
                <a:lstStyle/>
                <a:p>
                  <a:pPr>
                    <a:defRPr lang="en-US" sz="1200">
                      <a:solidFill>
                        <a:srgbClr val="FFFFFF"/>
                      </a:solidFill>
                      <a:latin typeface="Montserrat"/>
                      <a:ea typeface="Montserrat"/>
                      <a:cs typeface="Montserrat"/>
                      <a:sym typeface="Montserra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257-49DF-B405-C7C20F2506FB}"/>
                </c:ext>
              </c:extLst>
            </c:dLbl>
            <c:dLbl>
              <c:idx val="2"/>
              <c:layout>
                <c:manualLayout>
                  <c:x val="0"/>
                  <c:y val="-8.1412103746397693E-2"/>
                </c:manualLayout>
              </c:layout>
              <c:numFmt formatCode="#,##0.0;&quot;-&quot;#,##0.0" sourceLinked="0"/>
              <c:spPr>
                <a:noFill/>
                <a:ln>
                  <a:noFill/>
                </a:ln>
              </c:spPr>
              <c:txPr>
                <a:bodyPr wrap="none"/>
                <a:lstStyle/>
                <a:p>
                  <a:pPr>
                    <a:defRPr lang="en-US" sz="1200">
                      <a:solidFill>
                        <a:srgbClr val="FFFFFF"/>
                      </a:solidFill>
                      <a:latin typeface="Montserrat"/>
                      <a:ea typeface="Montserrat"/>
                      <a:cs typeface="Montserrat"/>
                      <a:sym typeface="Montserra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2257-49DF-B405-C7C20F2506FB}"/>
                </c:ext>
              </c:extLst>
            </c:dLbl>
            <c:dLbl>
              <c:idx val="3"/>
              <c:layout>
                <c:manualLayout>
                  <c:x val="0"/>
                  <c:y val="-0.10014409221902017"/>
                </c:manualLayout>
              </c:layout>
              <c:numFmt formatCode="#,##0.0;&quot;-&quot;#,##0.0" sourceLinked="0"/>
              <c:spPr>
                <a:noFill/>
                <a:ln>
                  <a:noFill/>
                </a:ln>
              </c:spPr>
              <c:txPr>
                <a:bodyPr wrap="none"/>
                <a:lstStyle/>
                <a:p>
                  <a:pPr>
                    <a:defRPr lang="en-US" sz="1200">
                      <a:solidFill>
                        <a:srgbClr val="FFFFFF"/>
                      </a:solidFill>
                      <a:latin typeface="Montserrat"/>
                      <a:ea typeface="Montserrat"/>
                      <a:cs typeface="Montserrat"/>
                      <a:sym typeface="Montserra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2257-49DF-B405-C7C20F2506FB}"/>
                </c:ext>
              </c:extLst>
            </c:dLbl>
            <c:dLbl>
              <c:idx val="4"/>
              <c:layout>
                <c:manualLayout>
                  <c:x val="0"/>
                  <c:y val="-0.10014409221902017"/>
                </c:manualLayout>
              </c:layout>
              <c:numFmt formatCode="#,##0.0;&quot;-&quot;#,##0.0" sourceLinked="0"/>
              <c:spPr>
                <a:noFill/>
                <a:ln>
                  <a:noFill/>
                </a:ln>
              </c:spPr>
              <c:txPr>
                <a:bodyPr wrap="none"/>
                <a:lstStyle/>
                <a:p>
                  <a:pPr>
                    <a:defRPr lang="en-US" sz="1200">
                      <a:solidFill>
                        <a:srgbClr val="FFFFFF"/>
                      </a:solidFill>
                      <a:latin typeface="Montserrat"/>
                      <a:ea typeface="Montserrat"/>
                      <a:cs typeface="Montserrat"/>
                      <a:sym typeface="Montserra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2257-49DF-B405-C7C20F2506FB}"/>
                </c:ext>
              </c:extLst>
            </c:dLbl>
            <c:dLbl>
              <c:idx val="5"/>
              <c:layout>
                <c:manualLayout>
                  <c:x val="0"/>
                  <c:y val="-9.7982708933717522E-2"/>
                </c:manualLayout>
              </c:layout>
              <c:numFmt formatCode="#,##0.0;&quot;-&quot;#,##0.0" sourceLinked="0"/>
              <c:spPr>
                <a:noFill/>
                <a:ln>
                  <a:noFill/>
                </a:ln>
              </c:spPr>
              <c:txPr>
                <a:bodyPr wrap="none"/>
                <a:lstStyle/>
                <a:p>
                  <a:pPr>
                    <a:defRPr lang="en-US" sz="1200">
                      <a:solidFill>
                        <a:srgbClr val="FFFFFF"/>
                      </a:solidFill>
                      <a:latin typeface="Montserrat"/>
                      <a:ea typeface="Montserrat"/>
                      <a:cs typeface="Montserrat"/>
                      <a:sym typeface="Montserra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2257-49DF-B405-C7C20F2506FB}"/>
                </c:ext>
              </c:extLst>
            </c:dLbl>
            <c:dLbl>
              <c:idx val="6"/>
              <c:layout>
                <c:manualLayout>
                  <c:x val="0"/>
                  <c:y val="-0.10878962536023062"/>
                </c:manualLayout>
              </c:layout>
              <c:numFmt formatCode="#,##0.0;&quot;-&quot;#,##0.0" sourceLinked="0"/>
              <c:spPr>
                <a:noFill/>
                <a:ln>
                  <a:noFill/>
                </a:ln>
              </c:spPr>
              <c:txPr>
                <a:bodyPr wrap="none"/>
                <a:lstStyle/>
                <a:p>
                  <a:pPr>
                    <a:defRPr lang="en-US" sz="1200">
                      <a:solidFill>
                        <a:srgbClr val="FFFFFF"/>
                      </a:solidFill>
                      <a:latin typeface="Montserrat"/>
                      <a:ea typeface="Montserrat"/>
                      <a:cs typeface="Montserrat"/>
                      <a:sym typeface="Montserra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2257-49DF-B405-C7C20F2506FB}"/>
                </c:ext>
              </c:extLst>
            </c:dLbl>
            <c:dLbl>
              <c:idx val="7"/>
              <c:layout>
                <c:manualLayout>
                  <c:x val="0"/>
                  <c:y val="-0.11455331412103746"/>
                </c:manualLayout>
              </c:layout>
              <c:numFmt formatCode="#,##0.0;&quot;-&quot;#,##0.0" sourceLinked="0"/>
              <c:spPr>
                <a:noFill/>
                <a:ln>
                  <a:noFill/>
                </a:ln>
              </c:spPr>
              <c:txPr>
                <a:bodyPr wrap="none"/>
                <a:lstStyle/>
                <a:p>
                  <a:pPr>
                    <a:defRPr lang="en-US" sz="1200">
                      <a:solidFill>
                        <a:srgbClr val="FFFFFF"/>
                      </a:solidFill>
                      <a:latin typeface="Montserrat"/>
                      <a:ea typeface="Montserrat"/>
                      <a:cs typeface="Montserrat"/>
                      <a:sym typeface="Montserra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2257-49DF-B405-C7C20F2506FB}"/>
                </c:ext>
              </c:extLst>
            </c:dLbl>
            <c:dLbl>
              <c:idx val="8"/>
              <c:layout>
                <c:manualLayout>
                  <c:x val="0"/>
                  <c:y val="-0.11887608069164268"/>
                </c:manualLayout>
              </c:layout>
              <c:numFmt formatCode="#,##0.0;&quot;-&quot;#,##0.0" sourceLinked="0"/>
              <c:spPr>
                <a:noFill/>
                <a:ln>
                  <a:noFill/>
                </a:ln>
              </c:spPr>
              <c:txPr>
                <a:bodyPr wrap="none"/>
                <a:lstStyle/>
                <a:p>
                  <a:pPr>
                    <a:defRPr lang="en-US" sz="1200">
                      <a:solidFill>
                        <a:srgbClr val="FFFFFF"/>
                      </a:solidFill>
                      <a:latin typeface="Montserrat"/>
                      <a:ea typeface="+mn-ea"/>
                      <a:cs typeface="+mn-cs"/>
                      <a:sym typeface="Montserra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2257-49DF-B405-C7C20F2506FB}"/>
                </c:ext>
              </c:extLst>
            </c:dLbl>
            <c:dLbl>
              <c:idx val="9"/>
              <c:layout>
                <c:manualLayout>
                  <c:x val="0"/>
                  <c:y val="-0.14409221902017291"/>
                </c:manualLayout>
              </c:layout>
              <c:numFmt formatCode="#,##0.0;&quot;-&quot;#,##0.0" sourceLinked="0"/>
              <c:spPr>
                <a:noFill/>
                <a:ln>
                  <a:noFill/>
                </a:ln>
              </c:spPr>
              <c:txPr>
                <a:bodyPr wrap="none"/>
                <a:lstStyle/>
                <a:p>
                  <a:pPr>
                    <a:defRPr lang="en-US" sz="1200">
                      <a:solidFill>
                        <a:srgbClr val="FFFFFF"/>
                      </a:solidFill>
                      <a:latin typeface="Montserrat"/>
                      <a:ea typeface="Montserrat"/>
                      <a:cs typeface="Montserrat"/>
                      <a:sym typeface="Montserra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2257-49DF-B405-C7C20F2506FB}"/>
                </c:ext>
              </c:extLst>
            </c:dLbl>
            <c:dLbl>
              <c:idx val="10"/>
              <c:layout>
                <c:manualLayout>
                  <c:x val="0"/>
                  <c:y val="-0.16570605187319898"/>
                </c:manualLayout>
              </c:layout>
              <c:numFmt formatCode="#,##0.0;&quot;-&quot;#,##0.0" sourceLinked="0"/>
              <c:spPr>
                <a:noFill/>
                <a:ln>
                  <a:noFill/>
                </a:ln>
              </c:spPr>
              <c:txPr>
                <a:bodyPr wrap="none"/>
                <a:lstStyle/>
                <a:p>
                  <a:pPr>
                    <a:defRPr lang="en-US" sz="1200">
                      <a:solidFill>
                        <a:srgbClr val="FFFFFF"/>
                      </a:solidFill>
                      <a:latin typeface="Montserrat"/>
                      <a:ea typeface="Montserrat"/>
                      <a:cs typeface="Montserrat"/>
                      <a:sym typeface="Montserra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2257-49DF-B405-C7C20F2506FB}"/>
                </c:ext>
              </c:extLst>
            </c:dLbl>
            <c:dLbl>
              <c:idx val="11"/>
              <c:layout>
                <c:manualLayout>
                  <c:x val="0"/>
                  <c:y val="-0.18659942363112408"/>
                </c:manualLayout>
              </c:layout>
              <c:numFmt formatCode="#,##0.0;&quot;-&quot;#,##0.0" sourceLinked="0"/>
              <c:spPr>
                <a:noFill/>
                <a:ln>
                  <a:noFill/>
                </a:ln>
              </c:spPr>
              <c:txPr>
                <a:bodyPr wrap="none"/>
                <a:lstStyle/>
                <a:p>
                  <a:pPr>
                    <a:defRPr lang="en-US" sz="1200">
                      <a:solidFill>
                        <a:srgbClr val="FFFFFF"/>
                      </a:solidFill>
                      <a:latin typeface="Montserrat"/>
                      <a:ea typeface="Montserrat"/>
                      <a:cs typeface="Montserrat"/>
                      <a:sym typeface="Montserra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2257-49DF-B405-C7C20F2506FB}"/>
                </c:ext>
              </c:extLst>
            </c:dLbl>
            <c:dLbl>
              <c:idx val="12"/>
              <c:layout>
                <c:manualLayout>
                  <c:x val="0"/>
                  <c:y val="-0.16354466858789646"/>
                </c:manualLayout>
              </c:layout>
              <c:numFmt formatCode="#,##0.0;&quot;-&quot;#,##0.0" sourceLinked="0"/>
              <c:spPr>
                <a:noFill/>
                <a:ln>
                  <a:noFill/>
                </a:ln>
              </c:spPr>
              <c:txPr>
                <a:bodyPr wrap="none"/>
                <a:lstStyle/>
                <a:p>
                  <a:pPr>
                    <a:defRPr lang="en-US" sz="1200">
                      <a:solidFill>
                        <a:srgbClr val="FFFFFF"/>
                      </a:solidFill>
                      <a:latin typeface="Montserrat"/>
                      <a:ea typeface="+mn-ea"/>
                      <a:cs typeface="+mn-cs"/>
                      <a:sym typeface="Montserra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2257-49DF-B405-C7C20F2506FB}"/>
                </c:ext>
              </c:extLst>
            </c:dLbl>
            <c:dLbl>
              <c:idx val="13"/>
              <c:layout>
                <c:manualLayout>
                  <c:x val="0"/>
                  <c:y val="-0.1902017291066283"/>
                </c:manualLayout>
              </c:layout>
              <c:numFmt formatCode="#,##0.0;&quot;-&quot;#,##0.0" sourceLinked="0"/>
              <c:spPr>
                <a:noFill/>
                <a:ln>
                  <a:noFill/>
                </a:ln>
              </c:spPr>
              <c:txPr>
                <a:bodyPr wrap="none"/>
                <a:lstStyle/>
                <a:p>
                  <a:pPr>
                    <a:defRPr lang="en-US" sz="1200">
                      <a:solidFill>
                        <a:srgbClr val="FFFFFF"/>
                      </a:solidFill>
                      <a:latin typeface="Montserrat"/>
                      <a:ea typeface="Montserrat"/>
                      <a:cs typeface="Montserrat"/>
                      <a:sym typeface="Montserra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2257-49DF-B405-C7C20F2506FB}"/>
                </c:ext>
              </c:extLst>
            </c:dLbl>
            <c:dLbl>
              <c:idx val="14"/>
              <c:layout>
                <c:manualLayout>
                  <c:x val="0"/>
                  <c:y val="-0.20893371757925081"/>
                </c:manualLayout>
              </c:layout>
              <c:numFmt formatCode="#,##0.0;&quot;-&quot;#,##0.0" sourceLinked="0"/>
              <c:spPr>
                <a:noFill/>
                <a:ln>
                  <a:noFill/>
                </a:ln>
              </c:spPr>
              <c:txPr>
                <a:bodyPr wrap="none"/>
                <a:lstStyle/>
                <a:p>
                  <a:pPr>
                    <a:defRPr lang="en-US" sz="1200">
                      <a:solidFill>
                        <a:srgbClr val="FFFFFF"/>
                      </a:solidFill>
                      <a:latin typeface="Montserrat"/>
                      <a:ea typeface="Montserrat"/>
                      <a:cs typeface="Montserrat"/>
                      <a:sym typeface="Montserra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2257-49DF-B405-C7C20F2506FB}"/>
                </c:ext>
              </c:extLst>
            </c:dLbl>
            <c:dLbl>
              <c:idx val="15"/>
              <c:layout>
                <c:manualLayout>
                  <c:x val="0"/>
                  <c:y val="-0.21685878962536032"/>
                </c:manualLayout>
              </c:layout>
              <c:numFmt formatCode="#,##0.0;&quot;-&quot;#,##0.0" sourceLinked="0"/>
              <c:spPr>
                <a:noFill/>
                <a:ln>
                  <a:noFill/>
                </a:ln>
              </c:spPr>
              <c:txPr>
                <a:bodyPr wrap="none"/>
                <a:lstStyle/>
                <a:p>
                  <a:pPr>
                    <a:defRPr lang="en-US" sz="1200">
                      <a:solidFill>
                        <a:srgbClr val="FFFFFF"/>
                      </a:solidFill>
                      <a:latin typeface="Montserrat"/>
                      <a:ea typeface="+mn-ea"/>
                      <a:cs typeface="+mn-cs"/>
                      <a:sym typeface="Montserra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2257-49DF-B405-C7C20F2506FB}"/>
                </c:ext>
              </c:extLst>
            </c:dLbl>
            <c:dLbl>
              <c:idx val="16"/>
              <c:layout>
                <c:manualLayout>
                  <c:x val="0"/>
                  <c:y val="-0.2478386167146974"/>
                </c:manualLayout>
              </c:layout>
              <c:numFmt formatCode="#,##0.0;&quot;-&quot;#,##0.0" sourceLinked="0"/>
              <c:spPr>
                <a:noFill/>
                <a:ln>
                  <a:noFill/>
                </a:ln>
              </c:spPr>
              <c:txPr>
                <a:bodyPr wrap="none"/>
                <a:lstStyle/>
                <a:p>
                  <a:pPr>
                    <a:defRPr lang="en-US" sz="1200">
                      <a:solidFill>
                        <a:srgbClr val="FFFFFF"/>
                      </a:solidFill>
                      <a:latin typeface="Montserrat"/>
                      <a:ea typeface="Montserrat"/>
                      <a:cs typeface="Montserrat"/>
                      <a:sym typeface="Montserra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2257-49DF-B405-C7C20F2506FB}"/>
                </c:ext>
              </c:extLst>
            </c:dLbl>
            <c:dLbl>
              <c:idx val="17"/>
              <c:layout>
                <c:manualLayout>
                  <c:x val="0"/>
                  <c:y val="-0.24567723342939496"/>
                </c:manualLayout>
              </c:layout>
              <c:numFmt formatCode="#,##0.0;&quot;-&quot;#,##0.0" sourceLinked="0"/>
              <c:spPr>
                <a:noFill/>
                <a:ln>
                  <a:noFill/>
                </a:ln>
              </c:spPr>
              <c:txPr>
                <a:bodyPr wrap="none"/>
                <a:lstStyle/>
                <a:p>
                  <a:pPr>
                    <a:defRPr lang="en-US" sz="1200">
                      <a:solidFill>
                        <a:srgbClr val="FFFFFF"/>
                      </a:solidFill>
                      <a:latin typeface="Montserrat"/>
                      <a:ea typeface="Montserrat"/>
                      <a:cs typeface="Montserrat"/>
                      <a:sym typeface="Montserra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2257-49DF-B405-C7C20F2506FB}"/>
                </c:ext>
              </c:extLst>
            </c:dLbl>
            <c:dLbl>
              <c:idx val="18"/>
              <c:layout>
                <c:manualLayout>
                  <c:x val="0"/>
                  <c:y val="-0.26152737752161381"/>
                </c:manualLayout>
              </c:layout>
              <c:numFmt formatCode="#,##0.0;&quot;-&quot;#,##0.0" sourceLinked="0"/>
              <c:spPr>
                <a:noFill/>
                <a:ln>
                  <a:noFill/>
                </a:ln>
              </c:spPr>
              <c:txPr>
                <a:bodyPr wrap="none"/>
                <a:lstStyle/>
                <a:p>
                  <a:pPr>
                    <a:defRPr lang="en-US" sz="1200">
                      <a:solidFill>
                        <a:srgbClr val="FFFFFF"/>
                      </a:solidFill>
                      <a:latin typeface="Montserrat"/>
                      <a:ea typeface="Montserrat"/>
                      <a:cs typeface="Montserrat"/>
                      <a:sym typeface="Montserra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2257-49DF-B405-C7C20F2506FB}"/>
                </c:ext>
              </c:extLst>
            </c:dLbl>
            <c:dLbl>
              <c:idx val="19"/>
              <c:layout>
                <c:manualLayout>
                  <c:x val="0"/>
                  <c:y val="-0.24855907780979836"/>
                </c:manualLayout>
              </c:layout>
              <c:numFmt formatCode="#,##0.0;&quot;-&quot;#,##0.0" sourceLinked="0"/>
              <c:spPr>
                <a:noFill/>
                <a:ln>
                  <a:noFill/>
                </a:ln>
              </c:spPr>
              <c:txPr>
                <a:bodyPr wrap="none"/>
                <a:lstStyle/>
                <a:p>
                  <a:pPr>
                    <a:defRPr lang="en-US" sz="1200">
                      <a:solidFill>
                        <a:srgbClr val="FFFFFF"/>
                      </a:solidFill>
                      <a:latin typeface="Montserrat"/>
                      <a:ea typeface="+mn-ea"/>
                      <a:cs typeface="+mn-cs"/>
                      <a:sym typeface="Montserra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2257-49DF-B405-C7C20F2506FB}"/>
                </c:ext>
              </c:extLst>
            </c:dLbl>
            <c:dLbl>
              <c:idx val="20"/>
              <c:layout>
                <c:manualLayout>
                  <c:x val="0"/>
                  <c:y val="-0.30475504322766589"/>
                </c:manualLayout>
              </c:layout>
              <c:numFmt formatCode="#,##0.0;&quot;-&quot;#,##0.0" sourceLinked="0"/>
              <c:spPr>
                <a:noFill/>
                <a:ln>
                  <a:noFill/>
                </a:ln>
              </c:spPr>
              <c:txPr>
                <a:bodyPr wrap="none"/>
                <a:lstStyle/>
                <a:p>
                  <a:pPr>
                    <a:defRPr lang="en-US" sz="1200">
                      <a:solidFill>
                        <a:srgbClr val="FFFFFF"/>
                      </a:solidFill>
                      <a:latin typeface="Montserrat"/>
                      <a:ea typeface="Montserrat"/>
                      <a:cs typeface="Montserrat"/>
                      <a:sym typeface="Montserra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2257-49DF-B405-C7C20F2506FB}"/>
                </c:ext>
              </c:extLst>
            </c:dLbl>
            <c:dLbl>
              <c:idx val="21"/>
              <c:layout>
                <c:manualLayout>
                  <c:x val="0"/>
                  <c:y val="-0.36743515850144093"/>
                </c:manualLayout>
              </c:layout>
              <c:numFmt formatCode="#,##0.0;&quot;-&quot;#,##0.0" sourceLinked="0"/>
              <c:spPr>
                <a:noFill/>
                <a:ln>
                  <a:noFill/>
                </a:ln>
              </c:spPr>
              <c:txPr>
                <a:bodyPr wrap="none"/>
                <a:lstStyle/>
                <a:p>
                  <a:pPr>
                    <a:defRPr lang="en-US" sz="1200">
                      <a:solidFill>
                        <a:srgbClr val="FFFFFF"/>
                      </a:solidFill>
                      <a:latin typeface="Montserrat"/>
                      <a:ea typeface="Montserrat"/>
                      <a:cs typeface="Montserrat"/>
                      <a:sym typeface="Montserra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2257-49DF-B405-C7C20F2506FB}"/>
                </c:ext>
              </c:extLst>
            </c:dLbl>
            <c:dLbl>
              <c:idx val="22"/>
              <c:layout>
                <c:manualLayout>
                  <c:x val="0"/>
                  <c:y val="-0.40057636887608083"/>
                </c:manualLayout>
              </c:layout>
              <c:numFmt formatCode="#,##0.0;&quot;-&quot;#,##0.0" sourceLinked="0"/>
              <c:spPr>
                <a:noFill/>
                <a:ln>
                  <a:noFill/>
                </a:ln>
              </c:spPr>
              <c:txPr>
                <a:bodyPr wrap="none"/>
                <a:lstStyle/>
                <a:p>
                  <a:pPr>
                    <a:defRPr lang="en-US" sz="1200">
                      <a:solidFill>
                        <a:srgbClr val="FFFFFF"/>
                      </a:solidFill>
                      <a:latin typeface="Montserrat"/>
                      <a:ea typeface="Montserrat"/>
                      <a:cs typeface="Montserrat"/>
                      <a:sym typeface="Montserra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2257-49DF-B405-C7C20F2506FB}"/>
                </c:ext>
              </c:extLst>
            </c:dLbl>
            <c:dLbl>
              <c:idx val="23"/>
              <c:layout>
                <c:manualLayout>
                  <c:x val="0"/>
                  <c:y val="-0.38184438040345842"/>
                </c:manualLayout>
              </c:layout>
              <c:numFmt formatCode="#,##0.0;&quot;-&quot;#,##0.0" sourceLinked="0"/>
              <c:spPr>
                <a:noFill/>
                <a:ln>
                  <a:noFill/>
                </a:ln>
              </c:spPr>
              <c:txPr>
                <a:bodyPr wrap="none"/>
                <a:lstStyle/>
                <a:p>
                  <a:pPr>
                    <a:defRPr lang="en-US" sz="1200">
                      <a:solidFill>
                        <a:srgbClr val="FFFFFF"/>
                      </a:solidFill>
                      <a:latin typeface="Montserrat"/>
                      <a:ea typeface="+mn-ea"/>
                      <a:cs typeface="+mn-cs"/>
                      <a:sym typeface="Montserra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2257-49DF-B405-C7C20F2506FB}"/>
                </c:ext>
              </c:extLst>
            </c:dLbl>
            <c:dLbl>
              <c:idx val="24"/>
              <c:layout>
                <c:manualLayout>
                  <c:x val="0"/>
                  <c:y val="-0.43011527377521641"/>
                </c:manualLayout>
              </c:layout>
              <c:numFmt formatCode="#,##0.0;&quot;-&quot;#,##0.0" sourceLinked="0"/>
              <c:spPr>
                <a:noFill/>
                <a:ln>
                  <a:noFill/>
                </a:ln>
              </c:spPr>
              <c:txPr>
                <a:bodyPr wrap="none"/>
                <a:lstStyle/>
                <a:p>
                  <a:pPr>
                    <a:defRPr lang="en-US" sz="1200">
                      <a:solidFill>
                        <a:srgbClr val="FFFFFF"/>
                      </a:solidFill>
                      <a:latin typeface="Montserrat"/>
                      <a:ea typeface="Montserrat"/>
                      <a:cs typeface="Montserrat"/>
                      <a:sym typeface="Montserra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2257-49DF-B405-C7C20F2506FB}"/>
                </c:ext>
              </c:extLst>
            </c:dLbl>
            <c:dLbl>
              <c:idx val="25"/>
              <c:layout>
                <c:manualLayout>
                  <c:x val="0"/>
                  <c:y val="-0.48342939481268038"/>
                </c:manualLayout>
              </c:layout>
              <c:numFmt formatCode="#,##0.0;&quot;-&quot;#,##0.0" sourceLinked="0"/>
              <c:spPr>
                <a:noFill/>
                <a:ln>
                  <a:noFill/>
                </a:ln>
              </c:spPr>
              <c:txPr>
                <a:bodyPr wrap="none"/>
                <a:lstStyle/>
                <a:p>
                  <a:pPr>
                    <a:defRPr lang="en-US" sz="1200">
                      <a:solidFill>
                        <a:srgbClr val="FFFFFF"/>
                      </a:solidFill>
                      <a:latin typeface="Montserrat"/>
                      <a:ea typeface="Montserrat"/>
                      <a:cs typeface="Montserrat"/>
                      <a:sym typeface="Montserra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2257-49DF-B405-C7C20F2506FB}"/>
                </c:ext>
              </c:extLst>
            </c:dLbl>
            <c:dLbl>
              <c:idx val="26"/>
              <c:layout>
                <c:manualLayout>
                  <c:x val="0"/>
                  <c:y val="-0.39769452449567738"/>
                </c:manualLayout>
              </c:layout>
              <c:numFmt formatCode="#,##0.0;&quot;-&quot;#,##0.0" sourceLinked="0"/>
              <c:spPr>
                <a:noFill/>
                <a:ln>
                  <a:noFill/>
                </a:ln>
              </c:spPr>
              <c:txPr>
                <a:bodyPr wrap="none"/>
                <a:lstStyle/>
                <a:p>
                  <a:pPr>
                    <a:defRPr lang="en-US" sz="1200">
                      <a:solidFill>
                        <a:srgbClr val="FFFFFF"/>
                      </a:solidFill>
                      <a:latin typeface="Montserrat"/>
                      <a:ea typeface="+mn-ea"/>
                      <a:cs typeface="+mn-cs"/>
                      <a:sym typeface="Montserra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2257-49DF-B405-C7C20F2506FB}"/>
                </c:ext>
              </c:extLst>
            </c:dLbl>
            <c:dLbl>
              <c:idx val="27"/>
              <c:layout>
                <c:manualLayout>
                  <c:x val="0"/>
                  <c:y val="-0.46757925072046108"/>
                </c:manualLayout>
              </c:layout>
              <c:numFmt formatCode="#,##0.0;&quot;-&quot;#,##0.0" sourceLinked="0"/>
              <c:spPr>
                <a:noFill/>
                <a:ln>
                  <a:noFill/>
                </a:ln>
              </c:spPr>
              <c:txPr>
                <a:bodyPr wrap="none"/>
                <a:lstStyle/>
                <a:p>
                  <a:pPr>
                    <a:defRPr lang="en-US" sz="1200">
                      <a:solidFill>
                        <a:srgbClr val="FFFFFF"/>
                      </a:solidFill>
                      <a:latin typeface="Montserrat"/>
                      <a:ea typeface="Montserrat"/>
                      <a:cs typeface="Montserrat"/>
                      <a:sym typeface="Montserra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2257-49DF-B405-C7C20F2506FB}"/>
                </c:ext>
              </c:extLst>
            </c:dLbl>
            <c:dLbl>
              <c:idx val="28"/>
              <c:layout>
                <c:manualLayout>
                  <c:x val="0"/>
                  <c:y val="-0.37824207492795403"/>
                </c:manualLayout>
              </c:layout>
              <c:numFmt formatCode="#,##0.0;&quot;-&quot;#,##0.0" sourceLinked="0"/>
              <c:spPr>
                <a:noFill/>
                <a:ln>
                  <a:noFill/>
                </a:ln>
              </c:spPr>
              <c:txPr>
                <a:bodyPr wrap="none"/>
                <a:lstStyle/>
                <a:p>
                  <a:pPr>
                    <a:defRPr lang="en-US" sz="1200">
                      <a:solidFill>
                        <a:srgbClr val="FFFFFF"/>
                      </a:solidFill>
                      <a:latin typeface="Montserrat"/>
                      <a:ea typeface="+mn-ea"/>
                      <a:cs typeface="+mn-cs"/>
                      <a:sym typeface="Montserra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2257-49DF-B405-C7C20F2506FB}"/>
                </c:ext>
              </c:extLst>
            </c:dLbl>
            <c:dLbl>
              <c:idx val="29"/>
              <c:layout>
                <c:manualLayout>
                  <c:x val="0"/>
                  <c:y val="-0.45821325648414979"/>
                </c:manualLayout>
              </c:layout>
              <c:numFmt formatCode="#,##0.0;&quot;-&quot;#,##0.0" sourceLinked="0"/>
              <c:spPr>
                <a:noFill/>
                <a:ln>
                  <a:noFill/>
                </a:ln>
              </c:spPr>
              <c:txPr>
                <a:bodyPr wrap="none"/>
                <a:lstStyle/>
                <a:p>
                  <a:pPr>
                    <a:defRPr lang="en-US" sz="1200">
                      <a:solidFill>
                        <a:srgbClr val="FFFFFF"/>
                      </a:solidFill>
                      <a:latin typeface="Montserrat"/>
                      <a:ea typeface="+mn-ea"/>
                      <a:cs typeface="+mn-cs"/>
                      <a:sym typeface="Montserra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2257-49DF-B405-C7C20F2506F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Sheet1!$A$1:$AD$1</c:f>
              <c:numCache>
                <c:formatCode>General</c:formatCode>
                <c:ptCount val="30"/>
                <c:pt idx="0">
                  <c:v>1.492</c:v>
                </c:pt>
                <c:pt idx="1">
                  <c:v>1.883</c:v>
                </c:pt>
                <c:pt idx="2">
                  <c:v>2.21</c:v>
                </c:pt>
                <c:pt idx="3">
                  <c:v>3.9149999999999987</c:v>
                </c:pt>
                <c:pt idx="4">
                  <c:v>3.883</c:v>
                </c:pt>
                <c:pt idx="5">
                  <c:v>3.6819999999999999</c:v>
                </c:pt>
                <c:pt idx="6">
                  <c:v>4.6229999999999967</c:v>
                </c:pt>
                <c:pt idx="7">
                  <c:v>5.1689999999999969</c:v>
                </c:pt>
                <c:pt idx="8">
                  <c:v>5.54</c:v>
                </c:pt>
                <c:pt idx="9">
                  <c:v>7.702</c:v>
                </c:pt>
                <c:pt idx="10">
                  <c:v>9.5290000000000017</c:v>
                </c:pt>
                <c:pt idx="11">
                  <c:v>11.395000000000005</c:v>
                </c:pt>
                <c:pt idx="12">
                  <c:v>9.4160000000000004</c:v>
                </c:pt>
                <c:pt idx="13">
                  <c:v>11.734999999999999</c:v>
                </c:pt>
                <c:pt idx="14">
                  <c:v>13.314</c:v>
                </c:pt>
                <c:pt idx="15">
                  <c:v>14.055000000000005</c:v>
                </c:pt>
                <c:pt idx="16">
                  <c:v>16.702999999999989</c:v>
                </c:pt>
                <c:pt idx="17">
                  <c:v>16.526</c:v>
                </c:pt>
                <c:pt idx="18">
                  <c:v>17.90199999999999</c:v>
                </c:pt>
                <c:pt idx="19">
                  <c:v>16.721</c:v>
                </c:pt>
                <c:pt idx="20">
                  <c:v>21.61000000000001</c:v>
                </c:pt>
                <c:pt idx="21">
                  <c:v>27.08799999999999</c:v>
                </c:pt>
                <c:pt idx="22">
                  <c:v>30.004000000000001</c:v>
                </c:pt>
                <c:pt idx="23">
                  <c:v>28.297000000000001</c:v>
                </c:pt>
                <c:pt idx="24">
                  <c:v>32.522000000000013</c:v>
                </c:pt>
                <c:pt idx="25">
                  <c:v>37.167000000000002</c:v>
                </c:pt>
                <c:pt idx="26">
                  <c:v>29.704999999999988</c:v>
                </c:pt>
                <c:pt idx="27">
                  <c:v>35.788000000000011</c:v>
                </c:pt>
                <c:pt idx="28">
                  <c:v>28.021000000000001</c:v>
                </c:pt>
                <c:pt idx="29">
                  <c:v>35</c:v>
                </c:pt>
              </c:numCache>
            </c:numRef>
          </c:val>
          <c:extLst>
            <c:ext xmlns:c16="http://schemas.microsoft.com/office/drawing/2014/chart" uri="{C3380CC4-5D6E-409C-BE32-E72D297353CC}">
              <c16:uniqueId val="{0000001E-2257-49DF-B405-C7C20F2506FB}"/>
            </c:ext>
          </c:extLst>
        </c:ser>
        <c:dLbls>
          <c:showLegendKey val="0"/>
          <c:showVal val="0"/>
          <c:showCatName val="0"/>
          <c:showSerName val="0"/>
          <c:showPercent val="0"/>
          <c:showBubbleSize val="0"/>
        </c:dLbls>
        <c:gapWidth val="60"/>
        <c:overlap val="100"/>
        <c:axId val="116595328"/>
        <c:axId val="116621696"/>
      </c:barChart>
      <c:catAx>
        <c:axId val="116595328"/>
        <c:scaling>
          <c:orientation val="minMax"/>
        </c:scaling>
        <c:delete val="0"/>
        <c:axPos val="b"/>
        <c:majorGridlines>
          <c:spPr>
            <a:ln>
              <a:noFill/>
            </a:ln>
          </c:spPr>
        </c:majorGridlines>
        <c:majorTickMark val="none"/>
        <c:minorTickMark val="none"/>
        <c:tickLblPos val="none"/>
        <c:spPr>
          <a:ln w="9525" algn="ctr">
            <a:solidFill>
              <a:srgbClr val="7F7F7F"/>
            </a:solidFill>
            <a:prstDash val="solid"/>
          </a:ln>
        </c:spPr>
        <c:txPr>
          <a:bodyPr/>
          <a:lstStyle/>
          <a:p>
            <a:pPr>
              <a:defRPr lang="en-US"/>
            </a:pPr>
            <a:endParaRPr lang="en-US"/>
          </a:p>
        </c:txPr>
        <c:crossAx val="116621696"/>
        <c:crosses val="min"/>
        <c:auto val="0"/>
        <c:lblAlgn val="ctr"/>
        <c:lblOffset val="100"/>
        <c:noMultiLvlLbl val="0"/>
      </c:catAx>
      <c:valAx>
        <c:axId val="116621696"/>
        <c:scaling>
          <c:orientation val="minMax"/>
          <c:max val="40"/>
          <c:min val="0"/>
        </c:scaling>
        <c:delete val="0"/>
        <c:axPos val="l"/>
        <c:majorGridlines>
          <c:spPr>
            <a:ln>
              <a:noFill/>
            </a:ln>
          </c:spPr>
        </c:majorGridlines>
        <c:numFmt formatCode="General" sourceLinked="1"/>
        <c:majorTickMark val="none"/>
        <c:minorTickMark val="none"/>
        <c:tickLblPos val="none"/>
        <c:spPr>
          <a:ln>
            <a:noFill/>
          </a:ln>
        </c:spPr>
        <c:txPr>
          <a:bodyPr/>
          <a:lstStyle/>
          <a:p>
            <a:pPr>
              <a:defRPr lang="en-US"/>
            </a:pPr>
            <a:endParaRPr lang="en-US"/>
          </a:p>
        </c:txPr>
        <c:crossAx val="116595328"/>
        <c:crosses val="min"/>
        <c:crossBetween val="between"/>
        <c:majorUnit val="10"/>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0296479308215058E-3"/>
          <c:y val="3.759942154736081E-2"/>
          <c:w val="0.9839407041383571"/>
          <c:h val="0.92480115690527864"/>
        </c:manualLayout>
      </c:layout>
      <c:barChart>
        <c:barDir val="col"/>
        <c:grouping val="stacked"/>
        <c:varyColors val="0"/>
        <c:ser>
          <c:idx val="0"/>
          <c:order val="0"/>
          <c:spPr>
            <a:solidFill>
              <a:schemeClr val="bg1"/>
            </a:solidFill>
            <a:ln>
              <a:noFill/>
            </a:ln>
          </c:spPr>
          <c:invertIfNegative val="0"/>
          <c:dLbls>
            <c:dLbl>
              <c:idx val="0"/>
              <c:layout>
                <c:manualLayout>
                  <c:x val="0"/>
                  <c:y val="-7.5198843094721621E-2"/>
                </c:manualLayout>
              </c:layout>
              <c:numFmt formatCode="#,##0;&quot;-&quot;#,##0" sourceLinked="0"/>
              <c:spPr>
                <a:noFill/>
                <a:ln>
                  <a:noFill/>
                </a:ln>
              </c:spPr>
              <c:txPr>
                <a:bodyPr wrap="none"/>
                <a:lstStyle/>
                <a:p>
                  <a:pPr>
                    <a:defRPr lang="en-US" sz="1200">
                      <a:solidFill>
                        <a:srgbClr val="FFFFFF"/>
                      </a:solidFill>
                      <a:latin typeface="Montserrat"/>
                      <a:ea typeface="+mn-ea"/>
                      <a:cs typeface="+mn-cs"/>
                      <a:sym typeface="Montserra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4BA-46E3-82AA-C70EEA59EBF8}"/>
                </c:ext>
              </c:extLst>
            </c:dLbl>
            <c:dLbl>
              <c:idx val="1"/>
              <c:layout>
                <c:manualLayout>
                  <c:x val="0"/>
                  <c:y val="-7.5921908893709325E-2"/>
                </c:manualLayout>
              </c:layout>
              <c:numFmt formatCode="#,##0;&quot;-&quot;#,##0" sourceLinked="0"/>
              <c:spPr>
                <a:noFill/>
                <a:ln>
                  <a:noFill/>
                </a:ln>
              </c:spPr>
              <c:txPr>
                <a:bodyPr wrap="none"/>
                <a:lstStyle/>
                <a:p>
                  <a:pPr>
                    <a:defRPr lang="en-US" sz="1200">
                      <a:solidFill>
                        <a:srgbClr val="FFFFFF"/>
                      </a:solidFill>
                      <a:latin typeface="Montserrat"/>
                      <a:ea typeface="Montserrat"/>
                      <a:cs typeface="Montserrat"/>
                      <a:sym typeface="Montserra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4BA-46E3-82AA-C70EEA59EBF8}"/>
                </c:ext>
              </c:extLst>
            </c:dLbl>
            <c:dLbl>
              <c:idx val="2"/>
              <c:layout>
                <c:manualLayout>
                  <c:x val="0"/>
                  <c:y val="-7.5921908893709325E-2"/>
                </c:manualLayout>
              </c:layout>
              <c:numFmt formatCode="#,##0;&quot;-&quot;#,##0" sourceLinked="0"/>
              <c:spPr>
                <a:noFill/>
                <a:ln>
                  <a:noFill/>
                </a:ln>
              </c:spPr>
              <c:txPr>
                <a:bodyPr wrap="none"/>
                <a:lstStyle/>
                <a:p>
                  <a:pPr>
                    <a:defRPr lang="en-US" sz="1200">
                      <a:solidFill>
                        <a:srgbClr val="FFFFFF"/>
                      </a:solidFill>
                      <a:latin typeface="Montserrat"/>
                      <a:ea typeface="Montserrat"/>
                      <a:cs typeface="Montserrat"/>
                      <a:sym typeface="Montserra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4BA-46E3-82AA-C70EEA59EBF8}"/>
                </c:ext>
              </c:extLst>
            </c:dLbl>
            <c:dLbl>
              <c:idx val="3"/>
              <c:layout>
                <c:manualLayout>
                  <c:x val="0"/>
                  <c:y val="-8.8214027476500367E-2"/>
                </c:manualLayout>
              </c:layout>
              <c:numFmt formatCode="#,##0;&quot;-&quot;#,##0" sourceLinked="0"/>
              <c:spPr>
                <a:noFill/>
                <a:ln>
                  <a:noFill/>
                </a:ln>
              </c:spPr>
              <c:txPr>
                <a:bodyPr wrap="none"/>
                <a:lstStyle/>
                <a:p>
                  <a:pPr>
                    <a:defRPr lang="en-US" sz="1200">
                      <a:solidFill>
                        <a:srgbClr val="FFFFFF"/>
                      </a:solidFill>
                      <a:latin typeface="Montserrat"/>
                      <a:ea typeface="Montserrat"/>
                      <a:cs typeface="Montserrat"/>
                      <a:sym typeface="Montserra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44BA-46E3-82AA-C70EEA59EBF8}"/>
                </c:ext>
              </c:extLst>
            </c:dLbl>
            <c:dLbl>
              <c:idx val="4"/>
              <c:layout>
                <c:manualLayout>
                  <c:x val="0"/>
                  <c:y val="-7.5198843094721621E-2"/>
                </c:manualLayout>
              </c:layout>
              <c:numFmt formatCode="#,##0;&quot;-&quot;#,##0" sourceLinked="0"/>
              <c:spPr>
                <a:noFill/>
                <a:ln>
                  <a:noFill/>
                </a:ln>
              </c:spPr>
              <c:txPr>
                <a:bodyPr wrap="none"/>
                <a:lstStyle/>
                <a:p>
                  <a:pPr>
                    <a:defRPr lang="en-US" sz="1200">
                      <a:solidFill>
                        <a:srgbClr val="FFFFFF"/>
                      </a:solidFill>
                      <a:latin typeface="Montserrat"/>
                      <a:ea typeface="Montserrat"/>
                      <a:cs typeface="Montserrat"/>
                      <a:sym typeface="Montserra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4BA-46E3-82AA-C70EEA59EBF8}"/>
                </c:ext>
              </c:extLst>
            </c:dLbl>
            <c:dLbl>
              <c:idx val="5"/>
              <c:layout>
                <c:manualLayout>
                  <c:x val="0"/>
                  <c:y val="-8.0260303687635592E-2"/>
                </c:manualLayout>
              </c:layout>
              <c:numFmt formatCode="#,##0;&quot;-&quot;#,##0" sourceLinked="0"/>
              <c:spPr>
                <a:noFill/>
                <a:ln>
                  <a:noFill/>
                </a:ln>
              </c:spPr>
              <c:txPr>
                <a:bodyPr wrap="none"/>
                <a:lstStyle/>
                <a:p>
                  <a:pPr>
                    <a:defRPr lang="en-US" sz="1200">
                      <a:solidFill>
                        <a:srgbClr val="FFFFFF"/>
                      </a:solidFill>
                      <a:latin typeface="Montserrat"/>
                      <a:ea typeface="+mn-ea"/>
                      <a:cs typeface="+mn-cs"/>
                      <a:sym typeface="Montserra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44BA-46E3-82AA-C70EEA59EBF8}"/>
                </c:ext>
              </c:extLst>
            </c:dLbl>
            <c:dLbl>
              <c:idx val="6"/>
              <c:layout>
                <c:manualLayout>
                  <c:x val="0"/>
                  <c:y val="-0.10773680404916849"/>
                </c:manualLayout>
              </c:layout>
              <c:numFmt formatCode="#,##0;&quot;-&quot;#,##0" sourceLinked="0"/>
              <c:spPr>
                <a:noFill/>
                <a:ln>
                  <a:noFill/>
                </a:ln>
              </c:spPr>
              <c:txPr>
                <a:bodyPr wrap="none"/>
                <a:lstStyle/>
                <a:p>
                  <a:pPr>
                    <a:defRPr lang="en-US" sz="1200">
                      <a:solidFill>
                        <a:srgbClr val="FFFFFF"/>
                      </a:solidFill>
                      <a:latin typeface="Montserrat"/>
                      <a:ea typeface="Montserrat"/>
                      <a:cs typeface="Montserrat"/>
                      <a:sym typeface="Montserra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44BA-46E3-82AA-C70EEA59EBF8}"/>
                </c:ext>
              </c:extLst>
            </c:dLbl>
            <c:dLbl>
              <c:idx val="7"/>
              <c:layout>
                <c:manualLayout>
                  <c:x val="0"/>
                  <c:y val="-8.8937093275488155E-2"/>
                </c:manualLayout>
              </c:layout>
              <c:numFmt formatCode="#,##0;&quot;-&quot;#,##0" sourceLinked="0"/>
              <c:spPr>
                <a:noFill/>
                <a:ln>
                  <a:noFill/>
                </a:ln>
              </c:spPr>
              <c:txPr>
                <a:bodyPr wrap="none"/>
                <a:lstStyle/>
                <a:p>
                  <a:pPr>
                    <a:defRPr lang="en-US" sz="1200">
                      <a:solidFill>
                        <a:srgbClr val="FFFFFF"/>
                      </a:solidFill>
                      <a:latin typeface="Montserrat"/>
                      <a:ea typeface="+mn-ea"/>
                      <a:cs typeface="+mn-cs"/>
                      <a:sym typeface="Montserra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44BA-46E3-82AA-C70EEA59EBF8}"/>
                </c:ext>
              </c:extLst>
            </c:dLbl>
            <c:dLbl>
              <c:idx val="8"/>
              <c:layout>
                <c:manualLayout>
                  <c:x val="0"/>
                  <c:y val="-0.15618221258134499"/>
                </c:manualLayout>
              </c:layout>
              <c:numFmt formatCode="#,##0;&quot;-&quot;#,##0" sourceLinked="0"/>
              <c:spPr>
                <a:noFill/>
                <a:ln>
                  <a:noFill/>
                </a:ln>
              </c:spPr>
              <c:txPr>
                <a:bodyPr wrap="none"/>
                <a:lstStyle/>
                <a:p>
                  <a:pPr>
                    <a:defRPr lang="en-US" sz="1200">
                      <a:solidFill>
                        <a:srgbClr val="FFFFFF"/>
                      </a:solidFill>
                      <a:latin typeface="Montserrat"/>
                      <a:ea typeface="+mn-ea"/>
                      <a:cs typeface="+mn-cs"/>
                      <a:sym typeface="Montserra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44BA-46E3-82AA-C70EEA59EBF8}"/>
                </c:ext>
              </c:extLst>
            </c:dLbl>
            <c:dLbl>
              <c:idx val="9"/>
              <c:layout>
                <c:manualLayout>
                  <c:x val="0"/>
                  <c:y val="-0.10990600144613169"/>
                </c:manualLayout>
              </c:layout>
              <c:numFmt formatCode="#,##0;&quot;-&quot;#,##0" sourceLinked="0"/>
              <c:spPr>
                <a:noFill/>
                <a:ln>
                  <a:noFill/>
                </a:ln>
              </c:spPr>
              <c:txPr>
                <a:bodyPr wrap="none"/>
                <a:lstStyle/>
                <a:p>
                  <a:pPr>
                    <a:defRPr lang="en-US" sz="1200">
                      <a:solidFill>
                        <a:srgbClr val="FFFFFF"/>
                      </a:solidFill>
                      <a:latin typeface="Montserrat"/>
                      <a:ea typeface="+mn-ea"/>
                      <a:cs typeface="+mn-cs"/>
                      <a:sym typeface="Montserra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44BA-46E3-82AA-C70EEA59EBF8}"/>
                </c:ext>
              </c:extLst>
            </c:dLbl>
            <c:dLbl>
              <c:idx val="10"/>
              <c:layout>
                <c:manualLayout>
                  <c:x val="0"/>
                  <c:y val="-0.16630513376717296"/>
                </c:manualLayout>
              </c:layout>
              <c:numFmt formatCode="#,##0;&quot;-&quot;#,##0" sourceLinked="0"/>
              <c:spPr>
                <a:noFill/>
                <a:ln>
                  <a:noFill/>
                </a:ln>
              </c:spPr>
              <c:txPr>
                <a:bodyPr wrap="none"/>
                <a:lstStyle/>
                <a:p>
                  <a:pPr>
                    <a:defRPr lang="en-US" sz="1200">
                      <a:solidFill>
                        <a:srgbClr val="FFFFFF"/>
                      </a:solidFill>
                      <a:latin typeface="Montserrat"/>
                      <a:ea typeface="+mn-ea"/>
                      <a:cs typeface="+mn-cs"/>
                      <a:sym typeface="Montserra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44BA-46E3-82AA-C70EEA59EBF8}"/>
                </c:ext>
              </c:extLst>
            </c:dLbl>
            <c:dLbl>
              <c:idx val="11"/>
              <c:layout>
                <c:manualLayout>
                  <c:x val="0"/>
                  <c:y val="-0.17715112075198838"/>
                </c:manualLayout>
              </c:layout>
              <c:numFmt formatCode="#,##0;&quot;-&quot;#,##0" sourceLinked="0"/>
              <c:spPr>
                <a:noFill/>
                <a:ln>
                  <a:noFill/>
                </a:ln>
              </c:spPr>
              <c:txPr>
                <a:bodyPr wrap="none"/>
                <a:lstStyle/>
                <a:p>
                  <a:pPr>
                    <a:defRPr lang="en-US" sz="1200">
                      <a:solidFill>
                        <a:srgbClr val="FFFFFF"/>
                      </a:solidFill>
                      <a:latin typeface="Montserrat"/>
                      <a:ea typeface="Montserrat"/>
                      <a:cs typeface="Montserrat"/>
                      <a:sym typeface="Montserra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44BA-46E3-82AA-C70EEA59EBF8}"/>
                </c:ext>
              </c:extLst>
            </c:dLbl>
            <c:dLbl>
              <c:idx val="12"/>
              <c:layout>
                <c:manualLayout>
                  <c:x val="0"/>
                  <c:y val="-0.17281272595806219"/>
                </c:manualLayout>
              </c:layout>
              <c:numFmt formatCode="#,##0;&quot;-&quot;#,##0" sourceLinked="0"/>
              <c:spPr>
                <a:noFill/>
                <a:ln>
                  <a:noFill/>
                </a:ln>
              </c:spPr>
              <c:txPr>
                <a:bodyPr wrap="none"/>
                <a:lstStyle/>
                <a:p>
                  <a:pPr>
                    <a:defRPr lang="en-US" sz="1200">
                      <a:solidFill>
                        <a:srgbClr val="FFFFFF"/>
                      </a:solidFill>
                      <a:latin typeface="Montserrat"/>
                      <a:ea typeface="+mn-ea"/>
                      <a:cs typeface="+mn-cs"/>
                      <a:sym typeface="Montserra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44BA-46E3-82AA-C70EEA59EBF8}"/>
                </c:ext>
              </c:extLst>
            </c:dLbl>
            <c:dLbl>
              <c:idx val="13"/>
              <c:layout>
                <c:manualLayout>
                  <c:x val="0"/>
                  <c:y val="-0.21836587129428778"/>
                </c:manualLayout>
              </c:layout>
              <c:numFmt formatCode="#,##0;&quot;-&quot;#,##0" sourceLinked="0"/>
              <c:spPr>
                <a:noFill/>
                <a:ln>
                  <a:noFill/>
                </a:ln>
              </c:spPr>
              <c:txPr>
                <a:bodyPr wrap="none"/>
                <a:lstStyle/>
                <a:p>
                  <a:pPr>
                    <a:defRPr lang="en-US" sz="1200">
                      <a:solidFill>
                        <a:srgbClr val="FFFFFF"/>
                      </a:solidFill>
                      <a:latin typeface="Montserrat"/>
                      <a:ea typeface="Montserrat"/>
                      <a:cs typeface="Montserrat"/>
                      <a:sym typeface="Montserra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44BA-46E3-82AA-C70EEA59EBF8}"/>
                </c:ext>
              </c:extLst>
            </c:dLbl>
            <c:dLbl>
              <c:idx val="14"/>
              <c:layout>
                <c:manualLayout>
                  <c:x val="0"/>
                  <c:y val="-0.17353579175704997"/>
                </c:manualLayout>
              </c:layout>
              <c:numFmt formatCode="#,##0;&quot;-&quot;#,##0" sourceLinked="0"/>
              <c:spPr>
                <a:noFill/>
                <a:ln>
                  <a:noFill/>
                </a:ln>
              </c:spPr>
              <c:txPr>
                <a:bodyPr wrap="none"/>
                <a:lstStyle/>
                <a:p>
                  <a:pPr>
                    <a:defRPr lang="en-US" sz="1200">
                      <a:solidFill>
                        <a:srgbClr val="FFFFFF"/>
                      </a:solidFill>
                      <a:latin typeface="Montserrat"/>
                      <a:ea typeface="Montserrat"/>
                      <a:cs typeface="Montserrat"/>
                      <a:sym typeface="Montserra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44BA-46E3-82AA-C70EEA59EBF8}"/>
                </c:ext>
              </c:extLst>
            </c:dLbl>
            <c:dLbl>
              <c:idx val="15"/>
              <c:layout>
                <c:manualLayout>
                  <c:x val="0"/>
                  <c:y val="-0.16775126536514823"/>
                </c:manualLayout>
              </c:layout>
              <c:numFmt formatCode="#,##0;&quot;-&quot;#,##0" sourceLinked="0"/>
              <c:spPr>
                <a:noFill/>
                <a:ln>
                  <a:noFill/>
                </a:ln>
              </c:spPr>
              <c:txPr>
                <a:bodyPr wrap="none"/>
                <a:lstStyle/>
                <a:p>
                  <a:pPr>
                    <a:defRPr lang="en-US" sz="1200">
                      <a:solidFill>
                        <a:srgbClr val="FFFFFF"/>
                      </a:solidFill>
                      <a:latin typeface="Montserrat"/>
                      <a:ea typeface="+mn-ea"/>
                      <a:cs typeface="+mn-cs"/>
                      <a:sym typeface="Montserra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44BA-46E3-82AA-C70EEA59EBF8}"/>
                </c:ext>
              </c:extLst>
            </c:dLbl>
            <c:dLbl>
              <c:idx val="16"/>
              <c:layout>
                <c:manualLayout>
                  <c:x val="0"/>
                  <c:y val="-0.19233550253073028"/>
                </c:manualLayout>
              </c:layout>
              <c:numFmt formatCode="#,##0;&quot;-&quot;#,##0" sourceLinked="0"/>
              <c:spPr>
                <a:noFill/>
                <a:ln>
                  <a:noFill/>
                </a:ln>
              </c:spPr>
              <c:txPr>
                <a:bodyPr wrap="none"/>
                <a:lstStyle/>
                <a:p>
                  <a:pPr>
                    <a:defRPr lang="en-US" sz="1200">
                      <a:solidFill>
                        <a:srgbClr val="FFFFFF"/>
                      </a:solidFill>
                      <a:latin typeface="Montserrat"/>
                      <a:ea typeface="+mn-ea"/>
                      <a:cs typeface="+mn-cs"/>
                      <a:sym typeface="Montserra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44BA-46E3-82AA-C70EEA59EBF8}"/>
                </c:ext>
              </c:extLst>
            </c:dLbl>
            <c:dLbl>
              <c:idx val="17"/>
              <c:layout>
                <c:manualLayout>
                  <c:x val="0"/>
                  <c:y val="-0.26319595083152547"/>
                </c:manualLayout>
              </c:layout>
              <c:numFmt formatCode="#,##0;&quot;-&quot;#,##0" sourceLinked="0"/>
              <c:spPr>
                <a:noFill/>
                <a:ln>
                  <a:noFill/>
                </a:ln>
              </c:spPr>
              <c:txPr>
                <a:bodyPr wrap="none"/>
                <a:lstStyle/>
                <a:p>
                  <a:pPr>
                    <a:defRPr lang="en-US" sz="1200">
                      <a:solidFill>
                        <a:srgbClr val="FFFFFF"/>
                      </a:solidFill>
                      <a:latin typeface="Montserrat"/>
                      <a:ea typeface="+mn-ea"/>
                      <a:cs typeface="+mn-cs"/>
                      <a:sym typeface="Montserra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44BA-46E3-82AA-C70EEA59EBF8}"/>
                </c:ext>
              </c:extLst>
            </c:dLbl>
            <c:dLbl>
              <c:idx val="18"/>
              <c:layout>
                <c:manualLayout>
                  <c:x val="0"/>
                  <c:y val="-0.23282718727404195"/>
                </c:manualLayout>
              </c:layout>
              <c:numFmt formatCode="#,##0;&quot;-&quot;#,##0" sourceLinked="0"/>
              <c:spPr>
                <a:noFill/>
                <a:ln>
                  <a:noFill/>
                </a:ln>
              </c:spPr>
              <c:txPr>
                <a:bodyPr wrap="none"/>
                <a:lstStyle/>
                <a:p>
                  <a:pPr>
                    <a:defRPr lang="en-US" sz="1200">
                      <a:solidFill>
                        <a:srgbClr val="FFFFFF"/>
                      </a:solidFill>
                      <a:latin typeface="Montserrat"/>
                      <a:ea typeface="+mn-ea"/>
                      <a:cs typeface="+mn-cs"/>
                      <a:sym typeface="Montserra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44BA-46E3-82AA-C70EEA59EBF8}"/>
                </c:ext>
              </c:extLst>
            </c:dLbl>
            <c:dLbl>
              <c:idx val="19"/>
              <c:layout>
                <c:manualLayout>
                  <c:x val="0"/>
                  <c:y val="-0.26753434562545192"/>
                </c:manualLayout>
              </c:layout>
              <c:numFmt formatCode="#,##0;&quot;-&quot;#,##0" sourceLinked="0"/>
              <c:spPr>
                <a:noFill/>
                <a:ln>
                  <a:noFill/>
                </a:ln>
              </c:spPr>
              <c:txPr>
                <a:bodyPr wrap="none"/>
                <a:lstStyle/>
                <a:p>
                  <a:pPr>
                    <a:defRPr lang="en-US" sz="1200">
                      <a:solidFill>
                        <a:srgbClr val="FFFFFF"/>
                      </a:solidFill>
                      <a:latin typeface="Montserrat"/>
                      <a:ea typeface="+mn-ea"/>
                      <a:cs typeface="+mn-cs"/>
                      <a:sym typeface="Montserra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44BA-46E3-82AA-C70EEA59EBF8}"/>
                </c:ext>
              </c:extLst>
            </c:dLbl>
            <c:dLbl>
              <c:idx val="20"/>
              <c:layout>
                <c:manualLayout>
                  <c:x val="0"/>
                  <c:y val="-0.26536514822848878"/>
                </c:manualLayout>
              </c:layout>
              <c:numFmt formatCode="#,##0;&quot;-&quot;#,##0" sourceLinked="0"/>
              <c:spPr>
                <a:noFill/>
                <a:ln>
                  <a:noFill/>
                </a:ln>
              </c:spPr>
              <c:txPr>
                <a:bodyPr wrap="none"/>
                <a:lstStyle/>
                <a:p>
                  <a:pPr>
                    <a:defRPr lang="en-US" sz="1200">
                      <a:solidFill>
                        <a:srgbClr val="FFFFFF"/>
                      </a:solidFill>
                      <a:latin typeface="Montserrat"/>
                      <a:ea typeface="+mn-ea"/>
                      <a:cs typeface="+mn-cs"/>
                      <a:sym typeface="Montserra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44BA-46E3-82AA-C70EEA59EBF8}"/>
                </c:ext>
              </c:extLst>
            </c:dLbl>
            <c:dLbl>
              <c:idx val="21"/>
              <c:layout>
                <c:manualLayout>
                  <c:x val="0"/>
                  <c:y val="-0.39407086044830097"/>
                </c:manualLayout>
              </c:layout>
              <c:numFmt formatCode="#,##0;&quot;-&quot;#,##0" sourceLinked="0"/>
              <c:spPr>
                <a:noFill/>
                <a:ln>
                  <a:noFill/>
                </a:ln>
              </c:spPr>
              <c:txPr>
                <a:bodyPr wrap="none"/>
                <a:lstStyle/>
                <a:p>
                  <a:pPr>
                    <a:defRPr lang="en-US" sz="1200">
                      <a:solidFill>
                        <a:srgbClr val="FFFFFF"/>
                      </a:solidFill>
                      <a:latin typeface="Montserrat"/>
                      <a:ea typeface="+mn-ea"/>
                      <a:cs typeface="+mn-cs"/>
                      <a:sym typeface="Montserra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44BA-46E3-82AA-C70EEA59EBF8}"/>
                </c:ext>
              </c:extLst>
            </c:dLbl>
            <c:dLbl>
              <c:idx val="22"/>
              <c:layout>
                <c:manualLayout>
                  <c:x val="0"/>
                  <c:y val="-0.31453362255965311"/>
                </c:manualLayout>
              </c:layout>
              <c:numFmt formatCode="#,##0;&quot;-&quot;#,##0" sourceLinked="0"/>
              <c:spPr>
                <a:noFill/>
                <a:ln>
                  <a:noFill/>
                </a:ln>
              </c:spPr>
              <c:txPr>
                <a:bodyPr wrap="none"/>
                <a:lstStyle/>
                <a:p>
                  <a:pPr>
                    <a:defRPr lang="en-US" sz="1200">
                      <a:solidFill>
                        <a:srgbClr val="FFFFFF"/>
                      </a:solidFill>
                      <a:latin typeface="Montserrat"/>
                      <a:ea typeface="+mn-ea"/>
                      <a:cs typeface="+mn-cs"/>
                      <a:sym typeface="Montserra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44BA-46E3-82AA-C70EEA59EBF8}"/>
                </c:ext>
              </c:extLst>
            </c:dLbl>
            <c:dLbl>
              <c:idx val="23"/>
              <c:layout>
                <c:manualLayout>
                  <c:x val="0"/>
                  <c:y val="-0.24656543745480852"/>
                </c:manualLayout>
              </c:layout>
              <c:numFmt formatCode="#,##0;&quot;-&quot;#,##0" sourceLinked="0"/>
              <c:spPr>
                <a:noFill/>
                <a:ln>
                  <a:noFill/>
                </a:ln>
              </c:spPr>
              <c:txPr>
                <a:bodyPr wrap="none"/>
                <a:lstStyle/>
                <a:p>
                  <a:pPr>
                    <a:defRPr lang="en-US" sz="1200">
                      <a:solidFill>
                        <a:srgbClr val="FFFFFF"/>
                      </a:solidFill>
                      <a:latin typeface="Montserrat"/>
                      <a:ea typeface="+mn-ea"/>
                      <a:cs typeface="+mn-cs"/>
                      <a:sym typeface="Montserra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44BA-46E3-82AA-C70EEA59EBF8}"/>
                </c:ext>
              </c:extLst>
            </c:dLbl>
            <c:dLbl>
              <c:idx val="24"/>
              <c:layout>
                <c:manualLayout>
                  <c:x val="0"/>
                  <c:y val="-0.30441070137382548"/>
                </c:manualLayout>
              </c:layout>
              <c:numFmt formatCode="#,##0;&quot;-&quot;#,##0" sourceLinked="0"/>
              <c:spPr>
                <a:noFill/>
                <a:ln>
                  <a:noFill/>
                </a:ln>
              </c:spPr>
              <c:txPr>
                <a:bodyPr wrap="none"/>
                <a:lstStyle/>
                <a:p>
                  <a:pPr>
                    <a:defRPr lang="en-US" sz="1200">
                      <a:solidFill>
                        <a:srgbClr val="FFFFFF"/>
                      </a:solidFill>
                      <a:latin typeface="Montserrat"/>
                      <a:ea typeface="Montserrat"/>
                      <a:cs typeface="Montserrat"/>
                      <a:sym typeface="Montserra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44BA-46E3-82AA-C70EEA59EBF8}"/>
                </c:ext>
              </c:extLst>
            </c:dLbl>
            <c:dLbl>
              <c:idx val="25"/>
              <c:layout>
                <c:manualLayout>
                  <c:x val="0"/>
                  <c:y val="-0.27693420101229227"/>
                </c:manualLayout>
              </c:layout>
              <c:numFmt formatCode="#,##0;&quot;-&quot;#,##0" sourceLinked="0"/>
              <c:spPr>
                <a:noFill/>
                <a:ln>
                  <a:noFill/>
                </a:ln>
              </c:spPr>
              <c:txPr>
                <a:bodyPr wrap="none"/>
                <a:lstStyle/>
                <a:p>
                  <a:pPr>
                    <a:defRPr lang="en-US" sz="1200">
                      <a:solidFill>
                        <a:srgbClr val="FFFFFF"/>
                      </a:solidFill>
                      <a:latin typeface="Montserrat"/>
                      <a:ea typeface="+mn-ea"/>
                      <a:cs typeface="+mn-cs"/>
                      <a:sym typeface="Montserra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44BA-46E3-82AA-C70EEA59EBF8}"/>
                </c:ext>
              </c:extLst>
            </c:dLbl>
            <c:dLbl>
              <c:idx val="26"/>
              <c:layout>
                <c:manualLayout>
                  <c:x val="0"/>
                  <c:y val="-0.3622559652928421"/>
                </c:manualLayout>
              </c:layout>
              <c:numFmt formatCode="#,##0;&quot;-&quot;#,##0" sourceLinked="0"/>
              <c:spPr>
                <a:noFill/>
                <a:ln>
                  <a:noFill/>
                </a:ln>
              </c:spPr>
              <c:txPr>
                <a:bodyPr wrap="none"/>
                <a:lstStyle/>
                <a:p>
                  <a:pPr>
                    <a:defRPr lang="en-US" sz="1200">
                      <a:solidFill>
                        <a:srgbClr val="FFFFFF"/>
                      </a:solidFill>
                      <a:latin typeface="Montserrat"/>
                      <a:ea typeface="+mn-ea"/>
                      <a:cs typeface="+mn-cs"/>
                      <a:sym typeface="Montserra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44BA-46E3-82AA-C70EEA59EBF8}"/>
                </c:ext>
              </c:extLst>
            </c:dLbl>
            <c:dLbl>
              <c:idx val="27"/>
              <c:layout>
                <c:manualLayout>
                  <c:x val="0"/>
                  <c:y val="-0.4121475054229935"/>
                </c:manualLayout>
              </c:layout>
              <c:numFmt formatCode="#,##0;&quot;-&quot;#,##0" sourceLinked="0"/>
              <c:spPr>
                <a:noFill/>
                <a:ln>
                  <a:noFill/>
                </a:ln>
              </c:spPr>
              <c:txPr>
                <a:bodyPr wrap="none"/>
                <a:lstStyle/>
                <a:p>
                  <a:pPr>
                    <a:defRPr lang="en-US" sz="1200">
                      <a:solidFill>
                        <a:srgbClr val="FFFFFF"/>
                      </a:solidFill>
                      <a:latin typeface="Montserrat"/>
                      <a:ea typeface="Montserrat"/>
                      <a:cs typeface="Montserrat"/>
                      <a:sym typeface="Montserra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44BA-46E3-82AA-C70EEA59EBF8}"/>
                </c:ext>
              </c:extLst>
            </c:dLbl>
            <c:dLbl>
              <c:idx val="28"/>
              <c:layout>
                <c:manualLayout>
                  <c:x val="0"/>
                  <c:y val="-0.36297903109182938"/>
                </c:manualLayout>
              </c:layout>
              <c:numFmt formatCode="#,##0;&quot;-&quot;#,##0" sourceLinked="0"/>
              <c:spPr>
                <a:noFill/>
                <a:ln>
                  <a:noFill/>
                </a:ln>
              </c:spPr>
              <c:txPr>
                <a:bodyPr wrap="none"/>
                <a:lstStyle/>
                <a:p>
                  <a:pPr>
                    <a:defRPr lang="en-US" sz="1200">
                      <a:solidFill>
                        <a:srgbClr val="FFFFFF"/>
                      </a:solidFill>
                      <a:latin typeface="Montserrat"/>
                      <a:ea typeface="+mn-ea"/>
                      <a:cs typeface="+mn-cs"/>
                      <a:sym typeface="Montserra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44BA-46E3-82AA-C70EEA59EBF8}"/>
                </c:ext>
              </c:extLst>
            </c:dLbl>
            <c:dLbl>
              <c:idx val="29"/>
              <c:layout>
                <c:manualLayout>
                  <c:x val="0"/>
                  <c:y val="-0.41865509761388287"/>
                </c:manualLayout>
              </c:layout>
              <c:numFmt formatCode="#,##0;&quot;-&quot;#,##0" sourceLinked="0"/>
              <c:spPr>
                <a:noFill/>
                <a:ln>
                  <a:noFill/>
                </a:ln>
              </c:spPr>
              <c:txPr>
                <a:bodyPr wrap="none"/>
                <a:lstStyle/>
                <a:p>
                  <a:pPr>
                    <a:defRPr lang="en-US" sz="1200">
                      <a:solidFill>
                        <a:srgbClr val="FFFFFF"/>
                      </a:solidFill>
                      <a:latin typeface="Montserrat"/>
                      <a:ea typeface="Montserrat"/>
                      <a:cs typeface="Montserrat"/>
                      <a:sym typeface="Montserra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44BA-46E3-82AA-C70EEA59EBF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Sheet1!$A$1:$AD$1</c:f>
              <c:numCache>
                <c:formatCode>General</c:formatCode>
                <c:ptCount val="30"/>
                <c:pt idx="0">
                  <c:v>85</c:v>
                </c:pt>
                <c:pt idx="1">
                  <c:v>87</c:v>
                </c:pt>
                <c:pt idx="2">
                  <c:v>88</c:v>
                </c:pt>
                <c:pt idx="3">
                  <c:v>140</c:v>
                </c:pt>
                <c:pt idx="4">
                  <c:v>84</c:v>
                </c:pt>
                <c:pt idx="5">
                  <c:v>106</c:v>
                </c:pt>
                <c:pt idx="6">
                  <c:v>227</c:v>
                </c:pt>
                <c:pt idx="7">
                  <c:v>146</c:v>
                </c:pt>
                <c:pt idx="8">
                  <c:v>437</c:v>
                </c:pt>
                <c:pt idx="9">
                  <c:v>235</c:v>
                </c:pt>
                <c:pt idx="10">
                  <c:v>478</c:v>
                </c:pt>
                <c:pt idx="11">
                  <c:v>525</c:v>
                </c:pt>
                <c:pt idx="12">
                  <c:v>505</c:v>
                </c:pt>
                <c:pt idx="13">
                  <c:v>704</c:v>
                </c:pt>
                <c:pt idx="14">
                  <c:v>508</c:v>
                </c:pt>
                <c:pt idx="15">
                  <c:v>485</c:v>
                </c:pt>
                <c:pt idx="16">
                  <c:v>591</c:v>
                </c:pt>
                <c:pt idx="17">
                  <c:v>896</c:v>
                </c:pt>
                <c:pt idx="18">
                  <c:v>768</c:v>
                </c:pt>
                <c:pt idx="19">
                  <c:v>918</c:v>
                </c:pt>
                <c:pt idx="20">
                  <c:v>905</c:v>
                </c:pt>
                <c:pt idx="21">
                  <c:v>1463</c:v>
                </c:pt>
                <c:pt idx="22">
                  <c:v>1118</c:v>
                </c:pt>
                <c:pt idx="23">
                  <c:v>826</c:v>
                </c:pt>
                <c:pt idx="24">
                  <c:v>1076</c:v>
                </c:pt>
                <c:pt idx="25">
                  <c:v>957</c:v>
                </c:pt>
                <c:pt idx="26">
                  <c:v>1324</c:v>
                </c:pt>
                <c:pt idx="27">
                  <c:v>1540</c:v>
                </c:pt>
                <c:pt idx="28">
                  <c:v>1329</c:v>
                </c:pt>
                <c:pt idx="29">
                  <c:v>1486</c:v>
                </c:pt>
              </c:numCache>
            </c:numRef>
          </c:val>
          <c:extLst>
            <c:ext xmlns:c16="http://schemas.microsoft.com/office/drawing/2014/chart" uri="{C3380CC4-5D6E-409C-BE32-E72D297353CC}">
              <c16:uniqueId val="{0000001E-44BA-46E3-82AA-C70EEA59EBF8}"/>
            </c:ext>
          </c:extLst>
        </c:ser>
        <c:dLbls>
          <c:showLegendKey val="0"/>
          <c:showVal val="0"/>
          <c:showCatName val="0"/>
          <c:showSerName val="0"/>
          <c:showPercent val="0"/>
          <c:showBubbleSize val="0"/>
        </c:dLbls>
        <c:gapWidth val="60"/>
        <c:overlap val="100"/>
        <c:axId val="117207040"/>
        <c:axId val="117208576"/>
      </c:barChart>
      <c:catAx>
        <c:axId val="117207040"/>
        <c:scaling>
          <c:orientation val="minMax"/>
        </c:scaling>
        <c:delete val="0"/>
        <c:axPos val="b"/>
        <c:majorGridlines>
          <c:spPr>
            <a:ln>
              <a:noFill/>
            </a:ln>
          </c:spPr>
        </c:majorGridlines>
        <c:majorTickMark val="none"/>
        <c:minorTickMark val="none"/>
        <c:tickLblPos val="none"/>
        <c:spPr>
          <a:ln w="9525" algn="ctr">
            <a:solidFill>
              <a:srgbClr val="7F7F7F"/>
            </a:solidFill>
            <a:prstDash val="solid"/>
          </a:ln>
        </c:spPr>
        <c:txPr>
          <a:bodyPr/>
          <a:lstStyle/>
          <a:p>
            <a:pPr>
              <a:defRPr lang="en-US"/>
            </a:pPr>
            <a:endParaRPr lang="en-US"/>
          </a:p>
        </c:txPr>
        <c:crossAx val="117208576"/>
        <c:crosses val="min"/>
        <c:auto val="0"/>
        <c:lblAlgn val="ctr"/>
        <c:lblOffset val="100"/>
        <c:noMultiLvlLbl val="0"/>
      </c:catAx>
      <c:valAx>
        <c:axId val="117208576"/>
        <c:scaling>
          <c:orientation val="minMax"/>
          <c:max val="2000"/>
          <c:min val="0"/>
        </c:scaling>
        <c:delete val="0"/>
        <c:axPos val="l"/>
        <c:majorGridlines>
          <c:spPr>
            <a:ln>
              <a:noFill/>
            </a:ln>
          </c:spPr>
        </c:majorGridlines>
        <c:numFmt formatCode="General" sourceLinked="1"/>
        <c:majorTickMark val="none"/>
        <c:minorTickMark val="none"/>
        <c:tickLblPos val="none"/>
        <c:spPr>
          <a:ln>
            <a:noFill/>
          </a:ln>
        </c:spPr>
        <c:txPr>
          <a:bodyPr/>
          <a:lstStyle/>
          <a:p>
            <a:pPr>
              <a:defRPr lang="en-US"/>
            </a:pPr>
            <a:endParaRPr lang="en-US"/>
          </a:p>
        </c:txPr>
        <c:crossAx val="117207040"/>
        <c:crosses val="min"/>
        <c:crossBetween val="between"/>
        <c:majorUnit val="500"/>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bg1"/>
              </a:solidFill>
              <a:round/>
            </a:ln>
            <a:effectLst/>
          </c:spPr>
          <c:marker>
            <c:symbol val="circle"/>
            <c:size val="5"/>
            <c:spPr>
              <a:solidFill>
                <a:schemeClr val="bg1"/>
              </a:solidFill>
              <a:ln w="9525">
                <a:solidFill>
                  <a:schemeClr val="bg1"/>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A-9C11-4D47-B6D6-643A4A95467E}"/>
                </c:ext>
              </c:extLst>
            </c:dLbl>
            <c:dLbl>
              <c:idx val="2"/>
              <c:delete val="1"/>
              <c:extLst>
                <c:ext xmlns:c15="http://schemas.microsoft.com/office/drawing/2012/chart" uri="{CE6537A1-D6FC-4f65-9D91-7224C49458BB}"/>
                <c:ext xmlns:c16="http://schemas.microsoft.com/office/drawing/2014/chart" uri="{C3380CC4-5D6E-409C-BE32-E72D297353CC}">
                  <c16:uniqueId val="{0000000B-9C11-4D47-B6D6-643A4A95467E}"/>
                </c:ext>
              </c:extLst>
            </c:dLbl>
            <c:dLbl>
              <c:idx val="4"/>
              <c:delete val="1"/>
              <c:extLst>
                <c:ext xmlns:c15="http://schemas.microsoft.com/office/drawing/2012/chart" uri="{CE6537A1-D6FC-4f65-9D91-7224C49458BB}"/>
                <c:ext xmlns:c16="http://schemas.microsoft.com/office/drawing/2014/chart" uri="{C3380CC4-5D6E-409C-BE32-E72D297353CC}">
                  <c16:uniqueId val="{0000000C-9C11-4D47-B6D6-643A4A95467E}"/>
                </c:ext>
              </c:extLst>
            </c:dLbl>
            <c:dLbl>
              <c:idx val="6"/>
              <c:delete val="1"/>
              <c:extLst>
                <c:ext xmlns:c15="http://schemas.microsoft.com/office/drawing/2012/chart" uri="{CE6537A1-D6FC-4f65-9D91-7224C49458BB}"/>
                <c:ext xmlns:c16="http://schemas.microsoft.com/office/drawing/2014/chart" uri="{C3380CC4-5D6E-409C-BE32-E72D297353CC}">
                  <c16:uniqueId val="{0000000D-9C11-4D47-B6D6-643A4A95467E}"/>
                </c:ext>
              </c:extLst>
            </c:dLbl>
            <c:dLbl>
              <c:idx val="8"/>
              <c:delete val="1"/>
              <c:extLst>
                <c:ext xmlns:c15="http://schemas.microsoft.com/office/drawing/2012/chart" uri="{CE6537A1-D6FC-4f65-9D91-7224C49458BB}"/>
                <c:ext xmlns:c16="http://schemas.microsoft.com/office/drawing/2014/chart" uri="{C3380CC4-5D6E-409C-BE32-E72D297353CC}">
                  <c16:uniqueId val="{0000000E-9C11-4D47-B6D6-643A4A95467E}"/>
                </c:ext>
              </c:extLst>
            </c:dLbl>
            <c:dLbl>
              <c:idx val="10"/>
              <c:delete val="1"/>
              <c:extLst>
                <c:ext xmlns:c15="http://schemas.microsoft.com/office/drawing/2012/chart" uri="{CE6537A1-D6FC-4f65-9D91-7224C49458BB}"/>
                <c:ext xmlns:c16="http://schemas.microsoft.com/office/drawing/2014/chart" uri="{C3380CC4-5D6E-409C-BE32-E72D297353CC}">
                  <c16:uniqueId val="{0000000F-9C11-4D47-B6D6-643A4A95467E}"/>
                </c:ext>
              </c:extLst>
            </c:dLbl>
            <c:dLbl>
              <c:idx val="12"/>
              <c:delete val="1"/>
              <c:extLst>
                <c:ext xmlns:c15="http://schemas.microsoft.com/office/drawing/2012/chart" uri="{CE6537A1-D6FC-4f65-9D91-7224C49458BB}"/>
                <c:ext xmlns:c16="http://schemas.microsoft.com/office/drawing/2014/chart" uri="{C3380CC4-5D6E-409C-BE32-E72D297353CC}">
                  <c16:uniqueId val="{00000010-9C11-4D47-B6D6-643A4A95467E}"/>
                </c:ext>
              </c:extLst>
            </c:dLbl>
            <c:dLbl>
              <c:idx val="14"/>
              <c:delete val="1"/>
              <c:extLst>
                <c:ext xmlns:c15="http://schemas.microsoft.com/office/drawing/2012/chart" uri="{CE6537A1-D6FC-4f65-9D91-7224C49458BB}"/>
                <c:ext xmlns:c16="http://schemas.microsoft.com/office/drawing/2014/chart" uri="{C3380CC4-5D6E-409C-BE32-E72D297353CC}">
                  <c16:uniqueId val="{00000011-9C11-4D47-B6D6-643A4A95467E}"/>
                </c:ext>
              </c:extLst>
            </c:dLbl>
            <c:dLbl>
              <c:idx val="16"/>
              <c:delete val="1"/>
              <c:extLst>
                <c:ext xmlns:c15="http://schemas.microsoft.com/office/drawing/2012/chart" uri="{CE6537A1-D6FC-4f65-9D91-7224C49458BB}"/>
                <c:ext xmlns:c16="http://schemas.microsoft.com/office/drawing/2014/chart" uri="{C3380CC4-5D6E-409C-BE32-E72D297353CC}">
                  <c16:uniqueId val="{00000001-9C11-4D47-B6D6-643A4A95467E}"/>
                </c:ext>
              </c:extLst>
            </c:dLbl>
            <c:dLbl>
              <c:idx val="18"/>
              <c:delete val="1"/>
              <c:extLst>
                <c:ext xmlns:c15="http://schemas.microsoft.com/office/drawing/2012/chart" uri="{CE6537A1-D6FC-4f65-9D91-7224C49458BB}"/>
                <c:ext xmlns:c16="http://schemas.microsoft.com/office/drawing/2014/chart" uri="{C3380CC4-5D6E-409C-BE32-E72D297353CC}">
                  <c16:uniqueId val="{00000002-9C11-4D47-B6D6-643A4A95467E}"/>
                </c:ext>
              </c:extLst>
            </c:dLbl>
            <c:dLbl>
              <c:idx val="20"/>
              <c:delete val="1"/>
              <c:extLst>
                <c:ext xmlns:c15="http://schemas.microsoft.com/office/drawing/2012/chart" uri="{CE6537A1-D6FC-4f65-9D91-7224C49458BB}"/>
                <c:ext xmlns:c16="http://schemas.microsoft.com/office/drawing/2014/chart" uri="{C3380CC4-5D6E-409C-BE32-E72D297353CC}">
                  <c16:uniqueId val="{00000012-9C11-4D47-B6D6-643A4A95467E}"/>
                </c:ext>
              </c:extLst>
            </c:dLbl>
            <c:dLbl>
              <c:idx val="22"/>
              <c:delete val="1"/>
              <c:extLst>
                <c:ext xmlns:c15="http://schemas.microsoft.com/office/drawing/2012/chart" uri="{CE6537A1-D6FC-4f65-9D91-7224C49458BB}"/>
                <c:ext xmlns:c16="http://schemas.microsoft.com/office/drawing/2014/chart" uri="{C3380CC4-5D6E-409C-BE32-E72D297353CC}">
                  <c16:uniqueId val="{00000013-9C11-4D47-B6D6-643A4A95467E}"/>
                </c:ext>
              </c:extLst>
            </c:dLbl>
            <c:dLbl>
              <c:idx val="24"/>
              <c:delete val="1"/>
              <c:extLst>
                <c:ext xmlns:c15="http://schemas.microsoft.com/office/drawing/2012/chart" uri="{CE6537A1-D6FC-4f65-9D91-7224C49458BB}"/>
                <c:ext xmlns:c16="http://schemas.microsoft.com/office/drawing/2014/chart" uri="{C3380CC4-5D6E-409C-BE32-E72D297353CC}">
                  <c16:uniqueId val="{00000014-9C11-4D47-B6D6-643A4A95467E}"/>
                </c:ext>
              </c:extLst>
            </c:dLbl>
            <c:dLbl>
              <c:idx val="26"/>
              <c:delete val="1"/>
              <c:extLst>
                <c:ext xmlns:c15="http://schemas.microsoft.com/office/drawing/2012/chart" uri="{CE6537A1-D6FC-4f65-9D91-7224C49458BB}"/>
                <c:ext xmlns:c16="http://schemas.microsoft.com/office/drawing/2014/chart" uri="{C3380CC4-5D6E-409C-BE32-E72D297353CC}">
                  <c16:uniqueId val="{00000015-9C11-4D47-B6D6-643A4A95467E}"/>
                </c:ext>
              </c:extLst>
            </c:dLbl>
            <c:dLbl>
              <c:idx val="27"/>
              <c:layout>
                <c:manualLayout>
                  <c:x val="-4.428899895315009E-2"/>
                  <c:y val="-4.67176037440182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9C11-4D47-B6D6-643A4A95467E}"/>
                </c:ext>
              </c:extLst>
            </c:dLbl>
            <c:dLbl>
              <c:idx val="28"/>
              <c:delete val="1"/>
              <c:extLst>
                <c:ext xmlns:c15="http://schemas.microsoft.com/office/drawing/2012/chart" uri="{CE6537A1-D6FC-4f65-9D91-7224C49458BB}"/>
                <c:ext xmlns:c16="http://schemas.microsoft.com/office/drawing/2014/chart" uri="{C3380CC4-5D6E-409C-BE32-E72D297353CC}">
                  <c16:uniqueId val="{00000016-9C11-4D47-B6D6-643A4A95467E}"/>
                </c:ext>
              </c:extLst>
            </c:dLbl>
            <c:dLbl>
              <c:idx val="29"/>
              <c:layout>
                <c:manualLayout>
                  <c:x val="-4.539663820150102E-2"/>
                  <c:y val="-3.71565502062590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9C11-4D47-B6D6-643A4A95467E}"/>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Sheet1!$A$1:$AE$1</c:f>
              <c:numCache>
                <c:formatCode>General</c:formatCode>
                <c:ptCount val="31"/>
                <c:pt idx="0">
                  <c:v>24</c:v>
                </c:pt>
                <c:pt idx="1">
                  <c:v>25</c:v>
                </c:pt>
                <c:pt idx="2">
                  <c:v>26</c:v>
                </c:pt>
                <c:pt idx="3">
                  <c:v>27</c:v>
                </c:pt>
                <c:pt idx="4">
                  <c:v>28</c:v>
                </c:pt>
                <c:pt idx="5">
                  <c:v>29</c:v>
                </c:pt>
                <c:pt idx="6">
                  <c:v>30</c:v>
                </c:pt>
                <c:pt idx="7">
                  <c:v>31</c:v>
                </c:pt>
                <c:pt idx="8">
                  <c:v>1</c:v>
                </c:pt>
                <c:pt idx="9">
                  <c:v>2</c:v>
                </c:pt>
                <c:pt idx="10">
                  <c:v>3</c:v>
                </c:pt>
                <c:pt idx="11">
                  <c:v>4</c:v>
                </c:pt>
                <c:pt idx="12">
                  <c:v>5</c:v>
                </c:pt>
                <c:pt idx="13">
                  <c:v>6</c:v>
                </c:pt>
                <c:pt idx="14">
                  <c:v>7</c:v>
                </c:pt>
                <c:pt idx="15">
                  <c:v>8</c:v>
                </c:pt>
                <c:pt idx="16">
                  <c:v>9</c:v>
                </c:pt>
                <c:pt idx="17">
                  <c:v>10</c:v>
                </c:pt>
                <c:pt idx="18">
                  <c:v>11</c:v>
                </c:pt>
                <c:pt idx="19">
                  <c:v>12</c:v>
                </c:pt>
                <c:pt idx="20">
                  <c:v>13</c:v>
                </c:pt>
                <c:pt idx="21">
                  <c:v>14</c:v>
                </c:pt>
                <c:pt idx="22">
                  <c:v>15</c:v>
                </c:pt>
                <c:pt idx="23">
                  <c:v>16</c:v>
                </c:pt>
                <c:pt idx="24">
                  <c:v>17</c:v>
                </c:pt>
                <c:pt idx="25">
                  <c:v>18</c:v>
                </c:pt>
                <c:pt idx="26">
                  <c:v>19</c:v>
                </c:pt>
                <c:pt idx="27">
                  <c:v>20</c:v>
                </c:pt>
                <c:pt idx="28">
                  <c:v>21</c:v>
                </c:pt>
                <c:pt idx="29">
                  <c:v>22</c:v>
                </c:pt>
                <c:pt idx="30">
                  <c:v>23</c:v>
                </c:pt>
              </c:numCache>
            </c:numRef>
          </c:cat>
          <c:val>
            <c:numRef>
              <c:f>Sheet1!$A$2:$AE$2</c:f>
              <c:numCache>
                <c:formatCode>General</c:formatCode>
                <c:ptCount val="31"/>
                <c:pt idx="0">
                  <c:v>519</c:v>
                </c:pt>
                <c:pt idx="1">
                  <c:v>606</c:v>
                </c:pt>
                <c:pt idx="2">
                  <c:v>694</c:v>
                </c:pt>
                <c:pt idx="3">
                  <c:v>834</c:v>
                </c:pt>
                <c:pt idx="4">
                  <c:v>918</c:v>
                </c:pt>
                <c:pt idx="5">
                  <c:v>1024</c:v>
                </c:pt>
                <c:pt idx="6">
                  <c:v>1251</c:v>
                </c:pt>
                <c:pt idx="7">
                  <c:v>1397</c:v>
                </c:pt>
                <c:pt idx="8">
                  <c:v>1834</c:v>
                </c:pt>
                <c:pt idx="9">
                  <c:v>2069</c:v>
                </c:pt>
                <c:pt idx="10">
                  <c:v>2547</c:v>
                </c:pt>
                <c:pt idx="11">
                  <c:v>3072</c:v>
                </c:pt>
                <c:pt idx="12">
                  <c:v>3577</c:v>
                </c:pt>
                <c:pt idx="13">
                  <c:v>4281</c:v>
                </c:pt>
                <c:pt idx="14">
                  <c:v>4789</c:v>
                </c:pt>
                <c:pt idx="15">
                  <c:v>5274</c:v>
                </c:pt>
                <c:pt idx="16">
                  <c:v>5865</c:v>
                </c:pt>
                <c:pt idx="17">
                  <c:v>6761</c:v>
                </c:pt>
                <c:pt idx="18">
                  <c:v>7529</c:v>
                </c:pt>
                <c:pt idx="19">
                  <c:v>8447</c:v>
                </c:pt>
                <c:pt idx="20">
                  <c:v>9352</c:v>
                </c:pt>
                <c:pt idx="21">
                  <c:v>10815</c:v>
                </c:pt>
                <c:pt idx="22">
                  <c:v>11933</c:v>
                </c:pt>
                <c:pt idx="23">
                  <c:v>12759</c:v>
                </c:pt>
                <c:pt idx="24">
                  <c:v>13835</c:v>
                </c:pt>
                <c:pt idx="25">
                  <c:v>14792</c:v>
                </c:pt>
                <c:pt idx="26">
                  <c:v>16116</c:v>
                </c:pt>
                <c:pt idx="27">
                  <c:v>17656</c:v>
                </c:pt>
                <c:pt idx="28">
                  <c:v>18985</c:v>
                </c:pt>
                <c:pt idx="29">
                  <c:v>20471</c:v>
                </c:pt>
                <c:pt idx="30" formatCode="#,##0">
                  <c:v>21393</c:v>
                </c:pt>
              </c:numCache>
            </c:numRef>
          </c:val>
          <c:smooth val="0"/>
          <c:extLst>
            <c:ext xmlns:c16="http://schemas.microsoft.com/office/drawing/2014/chart" uri="{C3380CC4-5D6E-409C-BE32-E72D297353CC}">
              <c16:uniqueId val="{00000000-9C11-4D47-B6D6-643A4A95467E}"/>
            </c:ext>
          </c:extLst>
        </c:ser>
        <c:dLbls>
          <c:showLegendKey val="0"/>
          <c:showVal val="0"/>
          <c:showCatName val="0"/>
          <c:showSerName val="0"/>
          <c:showPercent val="0"/>
          <c:showBubbleSize val="0"/>
        </c:dLbls>
        <c:marker val="1"/>
        <c:smooth val="0"/>
        <c:axId val="853050816"/>
        <c:axId val="728698880"/>
      </c:lineChart>
      <c:catAx>
        <c:axId val="853050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crossAx val="728698880"/>
        <c:crosses val="autoZero"/>
        <c:auto val="1"/>
        <c:lblAlgn val="ctr"/>
        <c:lblOffset val="100"/>
        <c:noMultiLvlLbl val="0"/>
      </c:catAx>
      <c:valAx>
        <c:axId val="72869888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crossAx val="853050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71513353115727E-3"/>
          <c:y val="2.0800000000000006E-2"/>
          <c:w val="0.98456973293768546"/>
          <c:h val="0.95840000000000003"/>
        </c:manualLayout>
      </c:layout>
      <c:scatterChart>
        <c:scatterStyle val="lineMarker"/>
        <c:varyColors val="0"/>
        <c:ser>
          <c:idx val="0"/>
          <c:order val="0"/>
          <c:spPr>
            <a:ln w="38100" algn="ctr">
              <a:solidFill>
                <a:srgbClr val="30C1D7"/>
              </a:solidFill>
              <a:prstDash val="solid"/>
            </a:ln>
          </c:spPr>
          <c:marker>
            <c:symbol val="none"/>
          </c:marker>
          <c:dPt>
            <c:idx val="0"/>
            <c:marker>
              <c:symbol val="circle"/>
              <c:size val="8"/>
              <c:spPr>
                <a:solidFill>
                  <a:srgbClr val="FFFFFF"/>
                </a:solidFill>
                <a:ln w="9525" algn="ctr">
                  <a:solidFill>
                    <a:srgbClr val="FFFFFF"/>
                  </a:solidFill>
                  <a:prstDash val="solid"/>
                </a:ln>
              </c:spPr>
            </c:marker>
            <c:bubble3D val="0"/>
            <c:extLst>
              <c:ext xmlns:c16="http://schemas.microsoft.com/office/drawing/2014/chart" uri="{C3380CC4-5D6E-409C-BE32-E72D297353CC}">
                <c16:uniqueId val="{00000000-8FB7-4DB8-A51B-9AC1CD9C8925}"/>
              </c:ext>
            </c:extLst>
          </c:dPt>
          <c:dPt>
            <c:idx val="1"/>
            <c:marker>
              <c:symbol val="circle"/>
              <c:size val="8"/>
              <c:spPr>
                <a:solidFill>
                  <a:srgbClr val="FFFFFF"/>
                </a:solidFill>
                <a:ln w="9525" algn="ctr">
                  <a:solidFill>
                    <a:srgbClr val="FFFFFF"/>
                  </a:solidFill>
                  <a:prstDash val="solid"/>
                </a:ln>
              </c:spPr>
            </c:marker>
            <c:bubble3D val="0"/>
            <c:extLst>
              <c:ext xmlns:c16="http://schemas.microsoft.com/office/drawing/2014/chart" uri="{C3380CC4-5D6E-409C-BE32-E72D297353CC}">
                <c16:uniqueId val="{00000001-8FB7-4DB8-A51B-9AC1CD9C8925}"/>
              </c:ext>
            </c:extLst>
          </c:dPt>
          <c:dPt>
            <c:idx val="2"/>
            <c:marker>
              <c:symbol val="circle"/>
              <c:size val="8"/>
              <c:spPr>
                <a:solidFill>
                  <a:srgbClr val="FFFFFF"/>
                </a:solidFill>
                <a:ln w="9525" algn="ctr">
                  <a:solidFill>
                    <a:srgbClr val="FFFFFF"/>
                  </a:solidFill>
                  <a:prstDash val="solid"/>
                </a:ln>
              </c:spPr>
            </c:marker>
            <c:bubble3D val="0"/>
            <c:extLst>
              <c:ext xmlns:c16="http://schemas.microsoft.com/office/drawing/2014/chart" uri="{C3380CC4-5D6E-409C-BE32-E72D297353CC}">
                <c16:uniqueId val="{00000002-8FB7-4DB8-A51B-9AC1CD9C8925}"/>
              </c:ext>
            </c:extLst>
          </c:dPt>
          <c:dPt>
            <c:idx val="3"/>
            <c:marker>
              <c:symbol val="circle"/>
              <c:size val="8"/>
              <c:spPr>
                <a:solidFill>
                  <a:srgbClr val="FFFFFF"/>
                </a:solidFill>
                <a:ln w="9525" algn="ctr">
                  <a:solidFill>
                    <a:srgbClr val="FFFFFF"/>
                  </a:solidFill>
                  <a:prstDash val="solid"/>
                </a:ln>
              </c:spPr>
            </c:marker>
            <c:bubble3D val="0"/>
            <c:extLst>
              <c:ext xmlns:c16="http://schemas.microsoft.com/office/drawing/2014/chart" uri="{C3380CC4-5D6E-409C-BE32-E72D297353CC}">
                <c16:uniqueId val="{00000003-8FB7-4DB8-A51B-9AC1CD9C8925}"/>
              </c:ext>
            </c:extLst>
          </c:dPt>
          <c:dPt>
            <c:idx val="4"/>
            <c:marker>
              <c:symbol val="circle"/>
              <c:size val="8"/>
              <c:spPr>
                <a:solidFill>
                  <a:srgbClr val="FFFFFF"/>
                </a:solidFill>
                <a:ln w="9525" algn="ctr">
                  <a:solidFill>
                    <a:srgbClr val="FFFFFF"/>
                  </a:solidFill>
                  <a:prstDash val="solid"/>
                </a:ln>
              </c:spPr>
            </c:marker>
            <c:bubble3D val="0"/>
            <c:extLst>
              <c:ext xmlns:c16="http://schemas.microsoft.com/office/drawing/2014/chart" uri="{C3380CC4-5D6E-409C-BE32-E72D297353CC}">
                <c16:uniqueId val="{00000004-8FB7-4DB8-A51B-9AC1CD9C8925}"/>
              </c:ext>
            </c:extLst>
          </c:dPt>
          <c:dPt>
            <c:idx val="5"/>
            <c:marker>
              <c:symbol val="circle"/>
              <c:size val="8"/>
              <c:spPr>
                <a:solidFill>
                  <a:srgbClr val="FFFFFF"/>
                </a:solidFill>
                <a:ln w="9525" algn="ctr">
                  <a:solidFill>
                    <a:srgbClr val="FFFFFF"/>
                  </a:solidFill>
                  <a:prstDash val="solid"/>
                </a:ln>
              </c:spPr>
            </c:marker>
            <c:bubble3D val="0"/>
            <c:extLst>
              <c:ext xmlns:c16="http://schemas.microsoft.com/office/drawing/2014/chart" uri="{C3380CC4-5D6E-409C-BE32-E72D297353CC}">
                <c16:uniqueId val="{00000005-8FB7-4DB8-A51B-9AC1CD9C8925}"/>
              </c:ext>
            </c:extLst>
          </c:dPt>
          <c:dPt>
            <c:idx val="6"/>
            <c:marker>
              <c:symbol val="circle"/>
              <c:size val="8"/>
              <c:spPr>
                <a:solidFill>
                  <a:srgbClr val="FFFFFF"/>
                </a:solidFill>
                <a:ln w="9525" algn="ctr">
                  <a:solidFill>
                    <a:srgbClr val="FFFFFF"/>
                  </a:solidFill>
                  <a:prstDash val="solid"/>
                </a:ln>
              </c:spPr>
            </c:marker>
            <c:bubble3D val="0"/>
            <c:extLst>
              <c:ext xmlns:c16="http://schemas.microsoft.com/office/drawing/2014/chart" uri="{C3380CC4-5D6E-409C-BE32-E72D297353CC}">
                <c16:uniqueId val="{00000006-8FB7-4DB8-A51B-9AC1CD9C8925}"/>
              </c:ext>
            </c:extLst>
          </c:dPt>
          <c:dPt>
            <c:idx val="7"/>
            <c:marker>
              <c:symbol val="circle"/>
              <c:size val="8"/>
              <c:spPr>
                <a:solidFill>
                  <a:srgbClr val="FFFFFF"/>
                </a:solidFill>
                <a:ln w="9525" algn="ctr">
                  <a:solidFill>
                    <a:srgbClr val="FFFFFF"/>
                  </a:solidFill>
                  <a:prstDash val="solid"/>
                </a:ln>
              </c:spPr>
            </c:marker>
            <c:bubble3D val="0"/>
            <c:extLst>
              <c:ext xmlns:c16="http://schemas.microsoft.com/office/drawing/2014/chart" uri="{C3380CC4-5D6E-409C-BE32-E72D297353CC}">
                <c16:uniqueId val="{00000007-8FB7-4DB8-A51B-9AC1CD9C8925}"/>
              </c:ext>
            </c:extLst>
          </c:dPt>
          <c:dPt>
            <c:idx val="8"/>
            <c:marker>
              <c:symbol val="circle"/>
              <c:size val="8"/>
              <c:spPr>
                <a:solidFill>
                  <a:srgbClr val="FFFFFF"/>
                </a:solidFill>
                <a:ln w="9525" algn="ctr">
                  <a:solidFill>
                    <a:srgbClr val="FFFFFF"/>
                  </a:solidFill>
                  <a:prstDash val="solid"/>
                </a:ln>
              </c:spPr>
            </c:marker>
            <c:bubble3D val="0"/>
            <c:extLst>
              <c:ext xmlns:c16="http://schemas.microsoft.com/office/drawing/2014/chart" uri="{C3380CC4-5D6E-409C-BE32-E72D297353CC}">
                <c16:uniqueId val="{00000008-8FB7-4DB8-A51B-9AC1CD9C8925}"/>
              </c:ext>
            </c:extLst>
          </c:dPt>
          <c:dPt>
            <c:idx val="9"/>
            <c:marker>
              <c:symbol val="circle"/>
              <c:size val="8"/>
              <c:spPr>
                <a:solidFill>
                  <a:srgbClr val="FFFFFF"/>
                </a:solidFill>
                <a:ln w="9525" algn="ctr">
                  <a:solidFill>
                    <a:srgbClr val="FFFFFF"/>
                  </a:solidFill>
                  <a:prstDash val="solid"/>
                </a:ln>
              </c:spPr>
            </c:marker>
            <c:bubble3D val="0"/>
            <c:extLst>
              <c:ext xmlns:c16="http://schemas.microsoft.com/office/drawing/2014/chart" uri="{C3380CC4-5D6E-409C-BE32-E72D297353CC}">
                <c16:uniqueId val="{00000009-8FB7-4DB8-A51B-9AC1CD9C8925}"/>
              </c:ext>
            </c:extLst>
          </c:dPt>
          <c:dPt>
            <c:idx val="10"/>
            <c:marker>
              <c:symbol val="circle"/>
              <c:size val="8"/>
              <c:spPr>
                <a:solidFill>
                  <a:srgbClr val="FFFFFF"/>
                </a:solidFill>
                <a:ln w="9525" algn="ctr">
                  <a:solidFill>
                    <a:srgbClr val="FFFFFF"/>
                  </a:solidFill>
                  <a:prstDash val="solid"/>
                </a:ln>
              </c:spPr>
            </c:marker>
            <c:bubble3D val="0"/>
            <c:extLst>
              <c:ext xmlns:c16="http://schemas.microsoft.com/office/drawing/2014/chart" uri="{C3380CC4-5D6E-409C-BE32-E72D297353CC}">
                <c16:uniqueId val="{0000000A-8FB7-4DB8-A51B-9AC1CD9C8925}"/>
              </c:ext>
            </c:extLst>
          </c:dPt>
          <c:dPt>
            <c:idx val="11"/>
            <c:marker>
              <c:symbol val="circle"/>
              <c:size val="8"/>
              <c:spPr>
                <a:solidFill>
                  <a:srgbClr val="FFFFFF"/>
                </a:solidFill>
                <a:ln w="9525" algn="ctr">
                  <a:solidFill>
                    <a:srgbClr val="FFFFFF"/>
                  </a:solidFill>
                  <a:prstDash val="solid"/>
                </a:ln>
              </c:spPr>
            </c:marker>
            <c:bubble3D val="0"/>
            <c:extLst>
              <c:ext xmlns:c16="http://schemas.microsoft.com/office/drawing/2014/chart" uri="{C3380CC4-5D6E-409C-BE32-E72D297353CC}">
                <c16:uniqueId val="{0000000B-8FB7-4DB8-A51B-9AC1CD9C8925}"/>
              </c:ext>
            </c:extLst>
          </c:dPt>
          <c:dPt>
            <c:idx val="12"/>
            <c:marker>
              <c:symbol val="circle"/>
              <c:size val="8"/>
              <c:spPr>
                <a:solidFill>
                  <a:srgbClr val="FFFFFF"/>
                </a:solidFill>
                <a:ln w="9525" algn="ctr">
                  <a:solidFill>
                    <a:srgbClr val="FFFFFF"/>
                  </a:solidFill>
                  <a:prstDash val="solid"/>
                </a:ln>
              </c:spPr>
            </c:marker>
            <c:bubble3D val="0"/>
            <c:extLst>
              <c:ext xmlns:c16="http://schemas.microsoft.com/office/drawing/2014/chart" uri="{C3380CC4-5D6E-409C-BE32-E72D297353CC}">
                <c16:uniqueId val="{0000000C-8FB7-4DB8-A51B-9AC1CD9C8925}"/>
              </c:ext>
            </c:extLst>
          </c:dPt>
          <c:dPt>
            <c:idx val="13"/>
            <c:marker>
              <c:symbol val="circle"/>
              <c:size val="8"/>
              <c:spPr>
                <a:solidFill>
                  <a:srgbClr val="FFFFFF"/>
                </a:solidFill>
                <a:ln w="9525" algn="ctr">
                  <a:solidFill>
                    <a:srgbClr val="FFFFFF"/>
                  </a:solidFill>
                  <a:prstDash val="solid"/>
                </a:ln>
              </c:spPr>
            </c:marker>
            <c:bubble3D val="0"/>
            <c:extLst>
              <c:ext xmlns:c16="http://schemas.microsoft.com/office/drawing/2014/chart" uri="{C3380CC4-5D6E-409C-BE32-E72D297353CC}">
                <c16:uniqueId val="{0000000D-8FB7-4DB8-A51B-9AC1CD9C8925}"/>
              </c:ext>
            </c:extLst>
          </c:dPt>
          <c:dPt>
            <c:idx val="14"/>
            <c:marker>
              <c:symbol val="circle"/>
              <c:size val="8"/>
              <c:spPr>
                <a:solidFill>
                  <a:srgbClr val="FFFFFF"/>
                </a:solidFill>
                <a:ln w="9525" algn="ctr">
                  <a:solidFill>
                    <a:srgbClr val="FFFFFF"/>
                  </a:solidFill>
                  <a:prstDash val="solid"/>
                </a:ln>
              </c:spPr>
            </c:marker>
            <c:bubble3D val="0"/>
            <c:extLst>
              <c:ext xmlns:c16="http://schemas.microsoft.com/office/drawing/2014/chart" uri="{C3380CC4-5D6E-409C-BE32-E72D297353CC}">
                <c16:uniqueId val="{0000000E-8FB7-4DB8-A51B-9AC1CD9C8925}"/>
              </c:ext>
            </c:extLst>
          </c:dPt>
          <c:dPt>
            <c:idx val="15"/>
            <c:marker>
              <c:symbol val="circle"/>
              <c:size val="8"/>
              <c:spPr>
                <a:solidFill>
                  <a:srgbClr val="FFFFFF"/>
                </a:solidFill>
                <a:ln w="9525" algn="ctr">
                  <a:solidFill>
                    <a:srgbClr val="FFFFFF"/>
                  </a:solidFill>
                  <a:prstDash val="solid"/>
                </a:ln>
              </c:spPr>
            </c:marker>
            <c:bubble3D val="0"/>
            <c:extLst>
              <c:ext xmlns:c16="http://schemas.microsoft.com/office/drawing/2014/chart" uri="{C3380CC4-5D6E-409C-BE32-E72D297353CC}">
                <c16:uniqueId val="{0000000F-8FB7-4DB8-A51B-9AC1CD9C8925}"/>
              </c:ext>
            </c:extLst>
          </c:dPt>
          <c:dPt>
            <c:idx val="16"/>
            <c:marker>
              <c:symbol val="circle"/>
              <c:size val="8"/>
              <c:spPr>
                <a:solidFill>
                  <a:srgbClr val="FFFFFF"/>
                </a:solidFill>
                <a:ln w="9525" algn="ctr">
                  <a:solidFill>
                    <a:srgbClr val="FFFFFF"/>
                  </a:solidFill>
                  <a:prstDash val="solid"/>
                </a:ln>
              </c:spPr>
            </c:marker>
            <c:bubble3D val="0"/>
            <c:extLst>
              <c:ext xmlns:c16="http://schemas.microsoft.com/office/drawing/2014/chart" uri="{C3380CC4-5D6E-409C-BE32-E72D297353CC}">
                <c16:uniqueId val="{00000010-8FB7-4DB8-A51B-9AC1CD9C8925}"/>
              </c:ext>
            </c:extLst>
          </c:dPt>
          <c:dPt>
            <c:idx val="17"/>
            <c:marker>
              <c:symbol val="circle"/>
              <c:size val="8"/>
              <c:spPr>
                <a:solidFill>
                  <a:srgbClr val="FFFFFF"/>
                </a:solidFill>
                <a:ln w="9525" algn="ctr">
                  <a:solidFill>
                    <a:srgbClr val="FFFFFF"/>
                  </a:solidFill>
                  <a:prstDash val="solid"/>
                </a:ln>
              </c:spPr>
            </c:marker>
            <c:bubble3D val="0"/>
            <c:extLst>
              <c:ext xmlns:c16="http://schemas.microsoft.com/office/drawing/2014/chart" uri="{C3380CC4-5D6E-409C-BE32-E72D297353CC}">
                <c16:uniqueId val="{00000011-8FB7-4DB8-A51B-9AC1CD9C8925}"/>
              </c:ext>
            </c:extLst>
          </c:dPt>
          <c:dPt>
            <c:idx val="18"/>
            <c:marker>
              <c:symbol val="circle"/>
              <c:size val="8"/>
              <c:spPr>
                <a:solidFill>
                  <a:srgbClr val="FFFFFF"/>
                </a:solidFill>
                <a:ln w="9525" algn="ctr">
                  <a:solidFill>
                    <a:srgbClr val="FFFFFF"/>
                  </a:solidFill>
                  <a:prstDash val="solid"/>
                </a:ln>
              </c:spPr>
            </c:marker>
            <c:bubble3D val="0"/>
            <c:extLst>
              <c:ext xmlns:c16="http://schemas.microsoft.com/office/drawing/2014/chart" uri="{C3380CC4-5D6E-409C-BE32-E72D297353CC}">
                <c16:uniqueId val="{00000012-8FB7-4DB8-A51B-9AC1CD9C8925}"/>
              </c:ext>
            </c:extLst>
          </c:dPt>
          <c:dPt>
            <c:idx val="19"/>
            <c:marker>
              <c:symbol val="circle"/>
              <c:size val="8"/>
              <c:spPr>
                <a:solidFill>
                  <a:srgbClr val="FFFFFF"/>
                </a:solidFill>
                <a:ln w="9525" algn="ctr">
                  <a:solidFill>
                    <a:srgbClr val="FFFFFF"/>
                  </a:solidFill>
                  <a:prstDash val="solid"/>
                </a:ln>
              </c:spPr>
            </c:marker>
            <c:bubble3D val="0"/>
            <c:extLst>
              <c:ext xmlns:c16="http://schemas.microsoft.com/office/drawing/2014/chart" uri="{C3380CC4-5D6E-409C-BE32-E72D297353CC}">
                <c16:uniqueId val="{00000013-8FB7-4DB8-A51B-9AC1CD9C8925}"/>
              </c:ext>
            </c:extLst>
          </c:dPt>
          <c:dPt>
            <c:idx val="20"/>
            <c:marker>
              <c:symbol val="circle"/>
              <c:size val="8"/>
              <c:spPr>
                <a:solidFill>
                  <a:srgbClr val="FFFFFF"/>
                </a:solidFill>
                <a:ln w="9525" algn="ctr">
                  <a:solidFill>
                    <a:srgbClr val="FFFFFF"/>
                  </a:solidFill>
                  <a:prstDash val="solid"/>
                </a:ln>
              </c:spPr>
            </c:marker>
            <c:bubble3D val="0"/>
            <c:extLst>
              <c:ext xmlns:c16="http://schemas.microsoft.com/office/drawing/2014/chart" uri="{C3380CC4-5D6E-409C-BE32-E72D297353CC}">
                <c16:uniqueId val="{00000014-8FB7-4DB8-A51B-9AC1CD9C8925}"/>
              </c:ext>
            </c:extLst>
          </c:dPt>
          <c:dPt>
            <c:idx val="21"/>
            <c:marker>
              <c:symbol val="circle"/>
              <c:size val="8"/>
              <c:spPr>
                <a:solidFill>
                  <a:srgbClr val="FFFFFF"/>
                </a:solidFill>
                <a:ln w="9525" algn="ctr">
                  <a:solidFill>
                    <a:srgbClr val="FFFFFF"/>
                  </a:solidFill>
                  <a:prstDash val="solid"/>
                </a:ln>
              </c:spPr>
            </c:marker>
            <c:bubble3D val="0"/>
            <c:extLst>
              <c:ext xmlns:c16="http://schemas.microsoft.com/office/drawing/2014/chart" uri="{C3380CC4-5D6E-409C-BE32-E72D297353CC}">
                <c16:uniqueId val="{00000015-8FB7-4DB8-A51B-9AC1CD9C8925}"/>
              </c:ext>
            </c:extLst>
          </c:dPt>
          <c:dPt>
            <c:idx val="22"/>
            <c:marker>
              <c:symbol val="circle"/>
              <c:size val="8"/>
              <c:spPr>
                <a:solidFill>
                  <a:srgbClr val="FFFFFF"/>
                </a:solidFill>
                <a:ln w="9525" algn="ctr">
                  <a:solidFill>
                    <a:srgbClr val="FFFFFF"/>
                  </a:solidFill>
                  <a:prstDash val="solid"/>
                </a:ln>
              </c:spPr>
            </c:marker>
            <c:bubble3D val="0"/>
            <c:extLst>
              <c:ext xmlns:c16="http://schemas.microsoft.com/office/drawing/2014/chart" uri="{C3380CC4-5D6E-409C-BE32-E72D297353CC}">
                <c16:uniqueId val="{00000016-8FB7-4DB8-A51B-9AC1CD9C8925}"/>
              </c:ext>
            </c:extLst>
          </c:dPt>
          <c:dPt>
            <c:idx val="23"/>
            <c:marker>
              <c:symbol val="circle"/>
              <c:size val="8"/>
              <c:spPr>
                <a:solidFill>
                  <a:srgbClr val="FFFFFF"/>
                </a:solidFill>
                <a:ln w="9525" algn="ctr">
                  <a:solidFill>
                    <a:srgbClr val="FFFFFF"/>
                  </a:solidFill>
                  <a:prstDash val="solid"/>
                </a:ln>
              </c:spPr>
            </c:marker>
            <c:bubble3D val="0"/>
            <c:extLst>
              <c:ext xmlns:c16="http://schemas.microsoft.com/office/drawing/2014/chart" uri="{C3380CC4-5D6E-409C-BE32-E72D297353CC}">
                <c16:uniqueId val="{00000017-8FB7-4DB8-A51B-9AC1CD9C8925}"/>
              </c:ext>
            </c:extLst>
          </c:dPt>
          <c:dPt>
            <c:idx val="24"/>
            <c:marker>
              <c:symbol val="circle"/>
              <c:size val="8"/>
              <c:spPr>
                <a:solidFill>
                  <a:srgbClr val="FFFFFF"/>
                </a:solidFill>
                <a:ln w="9525" algn="ctr">
                  <a:solidFill>
                    <a:srgbClr val="FFFFFF"/>
                  </a:solidFill>
                  <a:prstDash val="solid"/>
                </a:ln>
              </c:spPr>
            </c:marker>
            <c:bubble3D val="0"/>
            <c:extLst>
              <c:ext xmlns:c16="http://schemas.microsoft.com/office/drawing/2014/chart" uri="{C3380CC4-5D6E-409C-BE32-E72D297353CC}">
                <c16:uniqueId val="{00000018-8FB7-4DB8-A51B-9AC1CD9C8925}"/>
              </c:ext>
            </c:extLst>
          </c:dPt>
          <c:dPt>
            <c:idx val="25"/>
            <c:marker>
              <c:symbol val="circle"/>
              <c:size val="8"/>
              <c:spPr>
                <a:solidFill>
                  <a:srgbClr val="FFFFFF"/>
                </a:solidFill>
                <a:ln w="9525" algn="ctr">
                  <a:solidFill>
                    <a:srgbClr val="FFFFFF"/>
                  </a:solidFill>
                  <a:prstDash val="solid"/>
                </a:ln>
              </c:spPr>
            </c:marker>
            <c:bubble3D val="0"/>
            <c:extLst>
              <c:ext xmlns:c16="http://schemas.microsoft.com/office/drawing/2014/chart" uri="{C3380CC4-5D6E-409C-BE32-E72D297353CC}">
                <c16:uniqueId val="{00000019-8FB7-4DB8-A51B-9AC1CD9C8925}"/>
              </c:ext>
            </c:extLst>
          </c:dPt>
          <c:dPt>
            <c:idx val="26"/>
            <c:marker>
              <c:symbol val="circle"/>
              <c:size val="8"/>
              <c:spPr>
                <a:solidFill>
                  <a:srgbClr val="FFFFFF"/>
                </a:solidFill>
                <a:ln w="9525" algn="ctr">
                  <a:solidFill>
                    <a:srgbClr val="FFFFFF"/>
                  </a:solidFill>
                  <a:prstDash val="solid"/>
                </a:ln>
              </c:spPr>
            </c:marker>
            <c:bubble3D val="0"/>
            <c:extLst>
              <c:ext xmlns:c16="http://schemas.microsoft.com/office/drawing/2014/chart" uri="{C3380CC4-5D6E-409C-BE32-E72D297353CC}">
                <c16:uniqueId val="{0000001A-8FB7-4DB8-A51B-9AC1CD9C8925}"/>
              </c:ext>
            </c:extLst>
          </c:dPt>
          <c:dPt>
            <c:idx val="27"/>
            <c:marker>
              <c:symbol val="circle"/>
              <c:size val="8"/>
              <c:spPr>
                <a:solidFill>
                  <a:srgbClr val="FFFFFF"/>
                </a:solidFill>
                <a:ln w="9525" algn="ctr">
                  <a:solidFill>
                    <a:srgbClr val="FFFFFF"/>
                  </a:solidFill>
                  <a:prstDash val="solid"/>
                </a:ln>
              </c:spPr>
            </c:marker>
            <c:bubble3D val="0"/>
            <c:extLst>
              <c:ext xmlns:c16="http://schemas.microsoft.com/office/drawing/2014/chart" uri="{C3380CC4-5D6E-409C-BE32-E72D297353CC}">
                <c16:uniqueId val="{0000001B-8FB7-4DB8-A51B-9AC1CD9C8925}"/>
              </c:ext>
            </c:extLst>
          </c:dPt>
          <c:dPt>
            <c:idx val="28"/>
            <c:marker>
              <c:symbol val="circle"/>
              <c:size val="8"/>
              <c:spPr>
                <a:solidFill>
                  <a:srgbClr val="FFFFFF"/>
                </a:solidFill>
                <a:ln w="9525" algn="ctr">
                  <a:solidFill>
                    <a:srgbClr val="FFFFFF"/>
                  </a:solidFill>
                  <a:prstDash val="solid"/>
                </a:ln>
              </c:spPr>
            </c:marker>
            <c:bubble3D val="0"/>
            <c:extLst>
              <c:ext xmlns:c16="http://schemas.microsoft.com/office/drawing/2014/chart" uri="{C3380CC4-5D6E-409C-BE32-E72D297353CC}">
                <c16:uniqueId val="{0000001C-8FB7-4DB8-A51B-9AC1CD9C8925}"/>
              </c:ext>
            </c:extLst>
          </c:dPt>
          <c:dPt>
            <c:idx val="29"/>
            <c:marker>
              <c:symbol val="circle"/>
              <c:size val="8"/>
              <c:spPr>
                <a:solidFill>
                  <a:srgbClr val="FFFFFF"/>
                </a:solidFill>
                <a:ln w="9525" algn="ctr">
                  <a:solidFill>
                    <a:srgbClr val="FFFFFF"/>
                  </a:solidFill>
                  <a:prstDash val="solid"/>
                </a:ln>
              </c:spPr>
            </c:marker>
            <c:bubble3D val="0"/>
            <c:extLst>
              <c:ext xmlns:c16="http://schemas.microsoft.com/office/drawing/2014/chart" uri="{C3380CC4-5D6E-409C-BE32-E72D297353CC}">
                <c16:uniqueId val="{0000001D-8FB7-4DB8-A51B-9AC1CD9C8925}"/>
              </c:ext>
            </c:extLst>
          </c:dPt>
          <c:xVal>
            <c:numRef>
              <c:f>Sheet1!$A$1:$AD$1</c:f>
              <c:numCache>
                <c:formatCode>General</c:formatCode>
                <c:ptCount val="30"/>
                <c:pt idx="0">
                  <c:v>18345</c:v>
                </c:pt>
                <c:pt idx="1">
                  <c:v>18346</c:v>
                </c:pt>
                <c:pt idx="2">
                  <c:v>18347</c:v>
                </c:pt>
                <c:pt idx="3">
                  <c:v>18348</c:v>
                </c:pt>
                <c:pt idx="4">
                  <c:v>18349</c:v>
                </c:pt>
                <c:pt idx="5">
                  <c:v>18350</c:v>
                </c:pt>
                <c:pt idx="6">
                  <c:v>18351</c:v>
                </c:pt>
                <c:pt idx="7">
                  <c:v>18352</c:v>
                </c:pt>
                <c:pt idx="8">
                  <c:v>18353</c:v>
                </c:pt>
                <c:pt idx="9">
                  <c:v>18354</c:v>
                </c:pt>
                <c:pt idx="10">
                  <c:v>18355</c:v>
                </c:pt>
                <c:pt idx="11">
                  <c:v>18356</c:v>
                </c:pt>
                <c:pt idx="12">
                  <c:v>18357</c:v>
                </c:pt>
                <c:pt idx="13">
                  <c:v>18358</c:v>
                </c:pt>
                <c:pt idx="14">
                  <c:v>18359</c:v>
                </c:pt>
                <c:pt idx="15">
                  <c:v>18360</c:v>
                </c:pt>
                <c:pt idx="16">
                  <c:v>18361</c:v>
                </c:pt>
                <c:pt idx="17">
                  <c:v>18362</c:v>
                </c:pt>
                <c:pt idx="18">
                  <c:v>18363</c:v>
                </c:pt>
                <c:pt idx="19">
                  <c:v>18364</c:v>
                </c:pt>
                <c:pt idx="20">
                  <c:v>18365</c:v>
                </c:pt>
                <c:pt idx="21">
                  <c:v>18366</c:v>
                </c:pt>
                <c:pt idx="22">
                  <c:v>18367</c:v>
                </c:pt>
                <c:pt idx="23">
                  <c:v>18368</c:v>
                </c:pt>
                <c:pt idx="24">
                  <c:v>18369</c:v>
                </c:pt>
                <c:pt idx="25">
                  <c:v>18370</c:v>
                </c:pt>
                <c:pt idx="26">
                  <c:v>18371</c:v>
                </c:pt>
                <c:pt idx="27">
                  <c:v>18372</c:v>
                </c:pt>
                <c:pt idx="28">
                  <c:v>18373</c:v>
                </c:pt>
                <c:pt idx="29">
                  <c:v>18374</c:v>
                </c:pt>
              </c:numCache>
            </c:numRef>
          </c:xVal>
          <c:yVal>
            <c:numRef>
              <c:f>Sheet1!$A$2:$AD$2</c:f>
              <c:numCache>
                <c:formatCode>General</c:formatCode>
                <c:ptCount val="30"/>
                <c:pt idx="0">
                  <c:v>5.6666666666666661</c:v>
                </c:pt>
                <c:pt idx="1">
                  <c:v>4.6202867764206026</c:v>
                </c:pt>
                <c:pt idx="2">
                  <c:v>3.9819004524886874</c:v>
                </c:pt>
                <c:pt idx="3">
                  <c:v>3.5759897828863361</c:v>
                </c:pt>
                <c:pt idx="4">
                  <c:v>2.1632758176667539</c:v>
                </c:pt>
                <c:pt idx="5">
                  <c:v>2.8788701792504061</c:v>
                </c:pt>
                <c:pt idx="6">
                  <c:v>4.9102314514384595</c:v>
                </c:pt>
                <c:pt idx="7">
                  <c:v>2.8245308570323107</c:v>
                </c:pt>
                <c:pt idx="8">
                  <c:v>7.8880866425992755</c:v>
                </c:pt>
                <c:pt idx="9">
                  <c:v>3.0511555440145401</c:v>
                </c:pt>
                <c:pt idx="10">
                  <c:v>5.0162661349564504</c:v>
                </c:pt>
                <c:pt idx="11">
                  <c:v>4.6072838964458072</c:v>
                </c:pt>
                <c:pt idx="12">
                  <c:v>5.3632115548003405</c:v>
                </c:pt>
                <c:pt idx="13">
                  <c:v>5.9991478483169978</c:v>
                </c:pt>
                <c:pt idx="14">
                  <c:v>3.8155325221571279</c:v>
                </c:pt>
                <c:pt idx="15">
                  <c:v>3.4507292778370702</c:v>
                </c:pt>
                <c:pt idx="16">
                  <c:v>3.5382865353529311</c:v>
                </c:pt>
                <c:pt idx="17">
                  <c:v>5.4217596514583084</c:v>
                </c:pt>
                <c:pt idx="18">
                  <c:v>4.290023461065803</c:v>
                </c:pt>
                <c:pt idx="19">
                  <c:v>5.4901022666108465</c:v>
                </c:pt>
                <c:pt idx="20">
                  <c:v>4.1878759833410459</c:v>
                </c:pt>
                <c:pt idx="21">
                  <c:v>5.4009155345540458</c:v>
                </c:pt>
                <c:pt idx="22">
                  <c:v>3.7261698440207982</c:v>
                </c:pt>
                <c:pt idx="23">
                  <c:v>2.9190373537830867</c:v>
                </c:pt>
                <c:pt idx="24">
                  <c:v>3.3085296107250479</c:v>
                </c:pt>
                <c:pt idx="25">
                  <c:v>2.5748647994188381</c:v>
                </c:pt>
                <c:pt idx="26">
                  <c:v>4.4571620939235848</c:v>
                </c:pt>
                <c:pt idx="27">
                  <c:v>4.3031183636973287</c:v>
                </c:pt>
                <c:pt idx="28">
                  <c:v>4.7428714178651719</c:v>
                </c:pt>
                <c:pt idx="29">
                  <c:v>4.2380112210246628</c:v>
                </c:pt>
              </c:numCache>
            </c:numRef>
          </c:yVal>
          <c:smooth val="0"/>
          <c:extLst>
            <c:ext xmlns:c16="http://schemas.microsoft.com/office/drawing/2014/chart" uri="{C3380CC4-5D6E-409C-BE32-E72D297353CC}">
              <c16:uniqueId val="{0000001E-8FB7-4DB8-A51B-9AC1CD9C8925}"/>
            </c:ext>
          </c:extLst>
        </c:ser>
        <c:dLbls>
          <c:showLegendKey val="0"/>
          <c:showVal val="0"/>
          <c:showCatName val="0"/>
          <c:showSerName val="0"/>
          <c:showPercent val="0"/>
          <c:showBubbleSize val="0"/>
        </c:dLbls>
        <c:axId val="160597120"/>
        <c:axId val="160598656"/>
      </c:scatterChart>
      <c:valAx>
        <c:axId val="160597120"/>
        <c:scaling>
          <c:orientation val="minMax"/>
          <c:max val="18374"/>
          <c:min val="18345"/>
        </c:scaling>
        <c:delete val="0"/>
        <c:axPos val="b"/>
        <c:majorGridlines>
          <c:spPr>
            <a:ln>
              <a:noFill/>
            </a:ln>
          </c:spPr>
        </c:majorGridlines>
        <c:numFmt formatCode="General" sourceLinked="1"/>
        <c:majorTickMark val="out"/>
        <c:minorTickMark val="none"/>
        <c:tickLblPos val="none"/>
        <c:spPr>
          <a:ln w="9525" algn="ctr">
            <a:solidFill>
              <a:srgbClr val="7F7F7F"/>
            </a:solidFill>
            <a:prstDash val="solid"/>
          </a:ln>
        </c:spPr>
        <c:txPr>
          <a:bodyPr rot="-5400000" wrap="none"/>
          <a:lstStyle/>
          <a:p>
            <a:pPr>
              <a:defRPr lang="en-US" sz="1200">
                <a:latin typeface="Montserrat"/>
                <a:ea typeface="+mn-ea"/>
                <a:cs typeface="+mn-cs"/>
                <a:sym typeface="Montserrat"/>
              </a:defRPr>
            </a:pPr>
            <a:endParaRPr lang="en-US"/>
          </a:p>
        </c:txPr>
        <c:crossAx val="160598656"/>
        <c:crosses val="min"/>
        <c:crossBetween val="midCat"/>
        <c:majorUnit val="1"/>
      </c:valAx>
      <c:valAx>
        <c:axId val="160598656"/>
        <c:scaling>
          <c:orientation val="minMax"/>
          <c:max val="8"/>
          <c:min val="0"/>
        </c:scaling>
        <c:delete val="0"/>
        <c:axPos val="l"/>
        <c:majorGridlines>
          <c:spPr>
            <a:ln>
              <a:noFill/>
            </a:ln>
          </c:spPr>
        </c:majorGridlines>
        <c:numFmt formatCode="General" sourceLinked="1"/>
        <c:majorTickMark val="out"/>
        <c:minorTickMark val="none"/>
        <c:tickLblPos val="none"/>
        <c:spPr>
          <a:ln w="9525" algn="ctr">
            <a:solidFill>
              <a:srgbClr val="7F7F7F"/>
            </a:solidFill>
            <a:prstDash val="solid"/>
          </a:ln>
        </c:spPr>
        <c:txPr>
          <a:bodyPr wrap="none"/>
          <a:lstStyle/>
          <a:p>
            <a:pPr>
              <a:defRPr lang="en-US" sz="1600">
                <a:latin typeface="+mn-lt"/>
                <a:ea typeface="+mn-ea"/>
                <a:cs typeface="+mn-cs"/>
                <a:sym typeface="+mn-lt"/>
              </a:defRPr>
            </a:pPr>
            <a:endParaRPr lang="en-US"/>
          </a:p>
        </c:txPr>
        <c:crossAx val="160597120"/>
        <c:crosses val="min"/>
        <c:crossBetween val="midCat"/>
        <c:majorUnit val="2"/>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054638246772782E-3"/>
          <c:y val="1.5950920245398785E-2"/>
          <c:w val="0.98438907235064543"/>
          <c:h val="0.96809815950920264"/>
        </c:manualLayout>
      </c:layout>
      <c:scatterChart>
        <c:scatterStyle val="lineMarker"/>
        <c:varyColors val="0"/>
        <c:ser>
          <c:idx val="0"/>
          <c:order val="0"/>
          <c:spPr>
            <a:ln w="28575" algn="ctr">
              <a:solidFill>
                <a:srgbClr val="F5EE00"/>
              </a:solidFill>
              <a:prstDash val="solid"/>
            </a:ln>
          </c:spPr>
          <c:marker>
            <c:symbol val="none"/>
          </c:marker>
          <c:xVal>
            <c:numRef>
              <c:f>Sheet1!$A$1:$AD$1</c:f>
              <c:numCache>
                <c:formatCode>General</c:formatCode>
                <c:ptCount val="3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numCache>
            </c:numRef>
          </c:xVal>
          <c:yVal>
            <c:numRef>
              <c:f>Sheet1!$A$2:$AD$2</c:f>
              <c:numCache>
                <c:formatCode>General</c:formatCode>
                <c:ptCount val="30"/>
                <c:pt idx="0">
                  <c:v>5.6666666666666661</c:v>
                </c:pt>
                <c:pt idx="1">
                  <c:v>4.6202867764206026</c:v>
                </c:pt>
                <c:pt idx="2">
                  <c:v>3.9819004524886874</c:v>
                </c:pt>
                <c:pt idx="3">
                  <c:v>3.5759897828863361</c:v>
                </c:pt>
                <c:pt idx="4">
                  <c:v>2.1632758176667539</c:v>
                </c:pt>
                <c:pt idx="5">
                  <c:v>2.8788701792504061</c:v>
                </c:pt>
                <c:pt idx="6">
                  <c:v>4.9102314514384595</c:v>
                </c:pt>
                <c:pt idx="7">
                  <c:v>2.8245308570323107</c:v>
                </c:pt>
                <c:pt idx="8">
                  <c:v>7.8880866425992755</c:v>
                </c:pt>
                <c:pt idx="9">
                  <c:v>3.0511555440145401</c:v>
                </c:pt>
                <c:pt idx="10">
                  <c:v>5.0162661349564504</c:v>
                </c:pt>
                <c:pt idx="11">
                  <c:v>4.6072838964458072</c:v>
                </c:pt>
                <c:pt idx="12">
                  <c:v>5.3632115548003405</c:v>
                </c:pt>
                <c:pt idx="13">
                  <c:v>5.9991478483169978</c:v>
                </c:pt>
                <c:pt idx="14">
                  <c:v>3.8155325221571279</c:v>
                </c:pt>
                <c:pt idx="15">
                  <c:v>3.4507292778370702</c:v>
                </c:pt>
                <c:pt idx="16">
                  <c:v>3.5382865353529311</c:v>
                </c:pt>
                <c:pt idx="17">
                  <c:v>5.4217596514583084</c:v>
                </c:pt>
                <c:pt idx="18">
                  <c:v>4.290023461065803</c:v>
                </c:pt>
                <c:pt idx="19">
                  <c:v>5.4901022666108465</c:v>
                </c:pt>
                <c:pt idx="20">
                  <c:v>4.1878759833410459</c:v>
                </c:pt>
                <c:pt idx="21">
                  <c:v>5.4009155345540458</c:v>
                </c:pt>
                <c:pt idx="22">
                  <c:v>3.7261698440207982</c:v>
                </c:pt>
                <c:pt idx="23">
                  <c:v>2.9190373537830867</c:v>
                </c:pt>
                <c:pt idx="24">
                  <c:v>3.3085296107250479</c:v>
                </c:pt>
                <c:pt idx="25">
                  <c:v>2.5748647994188381</c:v>
                </c:pt>
                <c:pt idx="26">
                  <c:v>4.4571620939235848</c:v>
                </c:pt>
                <c:pt idx="27">
                  <c:v>4.3031183636973287</c:v>
                </c:pt>
                <c:pt idx="28">
                  <c:v>4.7428714178651719</c:v>
                </c:pt>
                <c:pt idx="29">
                  <c:v>4.2380112210246628</c:v>
                </c:pt>
              </c:numCache>
            </c:numRef>
          </c:yVal>
          <c:smooth val="0"/>
          <c:extLst>
            <c:ext xmlns:c16="http://schemas.microsoft.com/office/drawing/2014/chart" uri="{C3380CC4-5D6E-409C-BE32-E72D297353CC}">
              <c16:uniqueId val="{00000000-F9EA-4A2E-B280-1CD4950EB6A5}"/>
            </c:ext>
          </c:extLst>
        </c:ser>
        <c:ser>
          <c:idx val="1"/>
          <c:order val="1"/>
          <c:spPr>
            <a:ln w="28575" algn="ctr">
              <a:solidFill>
                <a:srgbClr val="F7AF8D"/>
              </a:solidFill>
              <a:prstDash val="solid"/>
            </a:ln>
          </c:spPr>
          <c:marker>
            <c:symbol val="none"/>
          </c:marker>
          <c:xVal>
            <c:numRef>
              <c:f>Sheet1!$A$1:$AD$1</c:f>
              <c:numCache>
                <c:formatCode>General</c:formatCode>
                <c:ptCount val="3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numCache>
            </c:numRef>
          </c:xVal>
          <c:yVal>
            <c:numRef>
              <c:f>Sheet1!$A$3:$AD$3</c:f>
              <c:numCache>
                <c:formatCode>General</c:formatCode>
                <c:ptCount val="30"/>
                <c:pt idx="0">
                  <c:v>6.7916327085031307</c:v>
                </c:pt>
                <c:pt idx="1">
                  <c:v>8.024275118004045</c:v>
                </c:pt>
                <c:pt idx="2">
                  <c:v>9.7323600973236015</c:v>
                </c:pt>
                <c:pt idx="3">
                  <c:v>25.293056807935066</c:v>
                </c:pt>
                <c:pt idx="4">
                  <c:v>13.81919553962566</c:v>
                </c:pt>
                <c:pt idx="5">
                  <c:v>11.705601607636272</c:v>
                </c:pt>
                <c:pt idx="6">
                  <c:v>23.24752475247524</c:v>
                </c:pt>
                <c:pt idx="7">
                  <c:v>19.239429572179109</c:v>
                </c:pt>
                <c:pt idx="8">
                  <c:v>13.641942837103279</c:v>
                </c:pt>
                <c:pt idx="9">
                  <c:v>15.834920634920636</c:v>
                </c:pt>
                <c:pt idx="10">
                  <c:v>38.364618153766997</c:v>
                </c:pt>
                <c:pt idx="11">
                  <c:v>25.912040374909857</c:v>
                </c:pt>
                <c:pt idx="12">
                  <c:v>7.8834826111514555</c:v>
                </c:pt>
                <c:pt idx="13">
                  <c:v>17.990199891109878</c:v>
                </c:pt>
                <c:pt idx="14">
                  <c:v>23.098370654352181</c:v>
                </c:pt>
                <c:pt idx="15">
                  <c:v>21.802773497688751</c:v>
                </c:pt>
                <c:pt idx="16">
                  <c:v>22.232818360989256</c:v>
                </c:pt>
                <c:pt idx="17">
                  <c:v>21.610656051443005</c:v>
                </c:pt>
                <c:pt idx="18">
                  <c:v>37.400654511453929</c:v>
                </c:pt>
                <c:pt idx="19">
                  <c:v>20.883676853826099</c:v>
                </c:pt>
                <c:pt idx="20">
                  <c:v>24.408215363193307</c:v>
                </c:pt>
                <c:pt idx="21">
                  <c:v>22.074743871583205</c:v>
                </c:pt>
                <c:pt idx="22">
                  <c:v>22.729343863912504</c:v>
                </c:pt>
                <c:pt idx="23">
                  <c:v>26.040508339952336</c:v>
                </c:pt>
                <c:pt idx="24">
                  <c:v>32.579397632720031</c:v>
                </c:pt>
                <c:pt idx="25">
                  <c:v>22.278563453665789</c:v>
                </c:pt>
                <c:pt idx="26">
                  <c:v>19.100469415232343</c:v>
                </c:pt>
                <c:pt idx="27">
                  <c:v>14.229141062406118</c:v>
                </c:pt>
                <c:pt idx="28">
                  <c:v>18.634725461098178</c:v>
                </c:pt>
                <c:pt idx="29">
                  <c:v>16.811013625976823</c:v>
                </c:pt>
              </c:numCache>
            </c:numRef>
          </c:yVal>
          <c:smooth val="0"/>
          <c:extLst>
            <c:ext xmlns:c16="http://schemas.microsoft.com/office/drawing/2014/chart" uri="{C3380CC4-5D6E-409C-BE32-E72D297353CC}">
              <c16:uniqueId val="{00000001-F9EA-4A2E-B280-1CD4950EB6A5}"/>
            </c:ext>
          </c:extLst>
        </c:ser>
        <c:ser>
          <c:idx val="2"/>
          <c:order val="2"/>
          <c:spPr>
            <a:ln w="28575" algn="ctr">
              <a:solidFill>
                <a:srgbClr val="00A2E8"/>
              </a:solidFill>
              <a:prstDash val="solid"/>
            </a:ln>
          </c:spPr>
          <c:marker>
            <c:symbol val="none"/>
          </c:marker>
          <c:xVal>
            <c:numRef>
              <c:f>Sheet1!$A$1:$AD$1</c:f>
              <c:numCache>
                <c:formatCode>General</c:formatCode>
                <c:ptCount val="3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numCache>
            </c:numRef>
          </c:xVal>
          <c:yVal>
            <c:numRef>
              <c:f>Sheet1!$A$4:$AD$4</c:f>
              <c:numCache>
                <c:formatCode>General</c:formatCode>
                <c:ptCount val="30"/>
                <c:pt idx="0">
                  <c:v>9.1251885369532495</c:v>
                </c:pt>
                <c:pt idx="1">
                  <c:v>25.477707006369418</c:v>
                </c:pt>
                <c:pt idx="2">
                  <c:v>10.089352196574833</c:v>
                </c:pt>
                <c:pt idx="3">
                  <c:v>11.963318049187162</c:v>
                </c:pt>
                <c:pt idx="4">
                  <c:v>5.4452373565001553</c:v>
                </c:pt>
                <c:pt idx="5">
                  <c:v>12.05188679245283</c:v>
                </c:pt>
                <c:pt idx="6">
                  <c:v>11.812100942535725</c:v>
                </c:pt>
                <c:pt idx="7">
                  <c:v>5.5758807588075854</c:v>
                </c:pt>
                <c:pt idx="8">
                  <c:v>6.2760914172504094</c:v>
                </c:pt>
                <c:pt idx="9">
                  <c:v>8.1427517521209882</c:v>
                </c:pt>
                <c:pt idx="10">
                  <c:v>11.507355772933829</c:v>
                </c:pt>
                <c:pt idx="11">
                  <c:v>13.503700600474794</c:v>
                </c:pt>
                <c:pt idx="12">
                  <c:v>11.917592530991509</c:v>
                </c:pt>
                <c:pt idx="13">
                  <c:v>15.30971929673732</c:v>
                </c:pt>
                <c:pt idx="14">
                  <c:v>15.178811749717376</c:v>
                </c:pt>
                <c:pt idx="15">
                  <c:v>16.875178348827781</c:v>
                </c:pt>
                <c:pt idx="16">
                  <c:v>11.140829002408417</c:v>
                </c:pt>
                <c:pt idx="17">
                  <c:v>14.48549168508087</c:v>
                </c:pt>
                <c:pt idx="18">
                  <c:v>15.181533066403954</c:v>
                </c:pt>
                <c:pt idx="19">
                  <c:v>17.32141202631334</c:v>
                </c:pt>
                <c:pt idx="20">
                  <c:v>21.462948241411155</c:v>
                </c:pt>
                <c:pt idx="21">
                  <c:v>15.474865985637701</c:v>
                </c:pt>
                <c:pt idx="22">
                  <c:v>20.18752570766182</c:v>
                </c:pt>
                <c:pt idx="23">
                  <c:v>24.15709164001122</c:v>
                </c:pt>
                <c:pt idx="24">
                  <c:v>22.223771063097043</c:v>
                </c:pt>
                <c:pt idx="25">
                  <c:v>21.830756527865102</c:v>
                </c:pt>
                <c:pt idx="26">
                  <c:v>14.142837203621966</c:v>
                </c:pt>
                <c:pt idx="27">
                  <c:v>27.953638981101584</c:v>
                </c:pt>
                <c:pt idx="28">
                  <c:v>17.017313464837059</c:v>
                </c:pt>
                <c:pt idx="29">
                  <c:v>20.635520834036686</c:v>
                </c:pt>
              </c:numCache>
            </c:numRef>
          </c:yVal>
          <c:smooth val="0"/>
          <c:extLst>
            <c:ext xmlns:c16="http://schemas.microsoft.com/office/drawing/2014/chart" uri="{C3380CC4-5D6E-409C-BE32-E72D297353CC}">
              <c16:uniqueId val="{00000002-F9EA-4A2E-B280-1CD4950EB6A5}"/>
            </c:ext>
          </c:extLst>
        </c:ser>
        <c:ser>
          <c:idx val="3"/>
          <c:order val="3"/>
          <c:spPr>
            <a:ln w="28575" algn="ctr">
              <a:solidFill>
                <a:srgbClr val="76CB81"/>
              </a:solidFill>
              <a:prstDash val="solid"/>
            </a:ln>
          </c:spPr>
          <c:marker>
            <c:symbol val="none"/>
          </c:marker>
          <c:xVal>
            <c:numRef>
              <c:f>Sheet1!$A$1:$AD$1</c:f>
              <c:numCache>
                <c:formatCode>General</c:formatCode>
                <c:ptCount val="3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numCache>
            </c:numRef>
          </c:xVal>
          <c:yVal>
            <c:numRef>
              <c:f>Sheet1!$A$5:$AD$5</c:f>
              <c:numCache>
                <c:formatCode>General</c:formatCode>
                <c:ptCount val="30"/>
                <c:pt idx="0">
                  <c:v>3.6276223776223802</c:v>
                </c:pt>
                <c:pt idx="1">
                  <c:v>4.4562687063518513</c:v>
                </c:pt>
                <c:pt idx="2">
                  <c:v>2.3517587939698461</c:v>
                </c:pt>
                <c:pt idx="3">
                  <c:v>17.094354520331624</c:v>
                </c:pt>
                <c:pt idx="4">
                  <c:v>6.5603763721902766</c:v>
                </c:pt>
                <c:pt idx="5">
                  <c:v>2.3986113302824683</c:v>
                </c:pt>
                <c:pt idx="6">
                  <c:v>7.0427409586433631</c:v>
                </c:pt>
                <c:pt idx="7">
                  <c:v>8.0952380952380967</c:v>
                </c:pt>
                <c:pt idx="8">
                  <c:v>27.473460721868364</c:v>
                </c:pt>
                <c:pt idx="9">
                  <c:v>12.084902430674422</c:v>
                </c:pt>
                <c:pt idx="10">
                  <c:v>18.743208982252806</c:v>
                </c:pt>
                <c:pt idx="11">
                  <c:v>11.864406779661026</c:v>
                </c:pt>
                <c:pt idx="12">
                  <c:v>14.897550454475429</c:v>
                </c:pt>
                <c:pt idx="13">
                  <c:v>21.677046939085525</c:v>
                </c:pt>
                <c:pt idx="14">
                  <c:v>18.503886835733383</c:v>
                </c:pt>
                <c:pt idx="15">
                  <c:v>23.89181909998879</c:v>
                </c:pt>
                <c:pt idx="16">
                  <c:v>41.220174310615825</c:v>
                </c:pt>
                <c:pt idx="17">
                  <c:v>36.575204711966641</c:v>
                </c:pt>
                <c:pt idx="18">
                  <c:v>33.749479816895551</c:v>
                </c:pt>
                <c:pt idx="19">
                  <c:v>31.783980582524254</c:v>
                </c:pt>
                <c:pt idx="20">
                  <c:v>30.726028796078833</c:v>
                </c:pt>
                <c:pt idx="21">
                  <c:v>42.329906999510527</c:v>
                </c:pt>
                <c:pt idx="22">
                  <c:v>40.075542965061381</c:v>
                </c:pt>
                <c:pt idx="23">
                  <c:v>47.310227514352491</c:v>
                </c:pt>
                <c:pt idx="24">
                  <c:v>30.282146910977765</c:v>
                </c:pt>
                <c:pt idx="25">
                  <c:v>44.340118680988503</c:v>
                </c:pt>
                <c:pt idx="26">
                  <c:v>67</c:v>
                </c:pt>
                <c:pt idx="27">
                  <c:v>50</c:v>
                </c:pt>
                <c:pt idx="28">
                  <c:v>51.255483991412277</c:v>
                </c:pt>
                <c:pt idx="29">
                  <c:v>32.949029126213553</c:v>
                </c:pt>
              </c:numCache>
            </c:numRef>
          </c:yVal>
          <c:smooth val="0"/>
          <c:extLst>
            <c:ext xmlns:c16="http://schemas.microsoft.com/office/drawing/2014/chart" uri="{C3380CC4-5D6E-409C-BE32-E72D297353CC}">
              <c16:uniqueId val="{00000003-F9EA-4A2E-B280-1CD4950EB6A5}"/>
            </c:ext>
          </c:extLst>
        </c:ser>
        <c:ser>
          <c:idx val="4"/>
          <c:order val="4"/>
          <c:spPr>
            <a:ln w="28575" algn="ctr">
              <a:solidFill>
                <a:srgbClr val="2BD5D9"/>
              </a:solidFill>
              <a:prstDash val="solid"/>
            </a:ln>
          </c:spPr>
          <c:marker>
            <c:symbol val="none"/>
          </c:marker>
          <c:xVal>
            <c:numRef>
              <c:f>Sheet1!$A$1:$AD$1</c:f>
              <c:numCache>
                <c:formatCode>General</c:formatCode>
                <c:ptCount val="3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numCache>
            </c:numRef>
          </c:xVal>
          <c:yVal>
            <c:numRef>
              <c:f>Sheet1!$A$6:$AD$6</c:f>
              <c:numCache>
                <c:formatCode>General</c:formatCode>
                <c:ptCount val="30"/>
                <c:pt idx="0">
                  <c:v>3.9542143600416231</c:v>
                </c:pt>
                <c:pt idx="1">
                  <c:v>8.4993359893758242</c:v>
                </c:pt>
                <c:pt idx="2">
                  <c:v>2.6914075560013391</c:v>
                </c:pt>
                <c:pt idx="3">
                  <c:v>1.6047401555363541</c:v>
                </c:pt>
                <c:pt idx="4">
                  <c:v>2.6989692912549152</c:v>
                </c:pt>
                <c:pt idx="5">
                  <c:v>3.7848773497428994</c:v>
                </c:pt>
                <c:pt idx="6">
                  <c:v>3.2972972972973</c:v>
                </c:pt>
                <c:pt idx="7">
                  <c:v>6.1614586863688743</c:v>
                </c:pt>
                <c:pt idx="8">
                  <c:v>5.2692171448813339</c:v>
                </c:pt>
                <c:pt idx="9">
                  <c:v>5.4418530858321503</c:v>
                </c:pt>
                <c:pt idx="10">
                  <c:v>3.6900369003690034</c:v>
                </c:pt>
                <c:pt idx="11">
                  <c:v>4.7531319086219606</c:v>
                </c:pt>
                <c:pt idx="12">
                  <c:v>4.4539353264185451</c:v>
                </c:pt>
                <c:pt idx="13">
                  <c:v>2.846310236826199</c:v>
                </c:pt>
                <c:pt idx="14">
                  <c:v>3.5913450814186927</c:v>
                </c:pt>
                <c:pt idx="15">
                  <c:v>3.5531029141252777</c:v>
                </c:pt>
                <c:pt idx="16">
                  <c:v>3.0617283950617287</c:v>
                </c:pt>
                <c:pt idx="17">
                  <c:v>0.96850510128641143</c:v>
                </c:pt>
                <c:pt idx="18">
                  <c:v>1.9753489511060329</c:v>
                </c:pt>
                <c:pt idx="19">
                  <c:v>0.9045465365389197</c:v>
                </c:pt>
                <c:pt idx="20">
                  <c:v>0.80591984760788393</c:v>
                </c:pt>
                <c:pt idx="21">
                  <c:v>0.84331651954602749</c:v>
                </c:pt>
                <c:pt idx="22">
                  <c:v>1.105133052202995</c:v>
                </c:pt>
                <c:pt idx="23">
                  <c:v>1.1760966306420853</c:v>
                </c:pt>
                <c:pt idx="24">
                  <c:v>0.68784801834261411</c:v>
                </c:pt>
                <c:pt idx="25">
                  <c:v>1.0413167618407799</c:v>
                </c:pt>
                <c:pt idx="26">
                  <c:v>1.3360288300958081</c:v>
                </c:pt>
                <c:pt idx="27">
                  <c:v>0.90248962655601661</c:v>
                </c:pt>
                <c:pt idx="28">
                  <c:v>1.3554633471645912</c:v>
                </c:pt>
                <c:pt idx="29">
                  <c:v>2.2945446031374392</c:v>
                </c:pt>
              </c:numCache>
            </c:numRef>
          </c:yVal>
          <c:smooth val="0"/>
          <c:extLst>
            <c:ext xmlns:c16="http://schemas.microsoft.com/office/drawing/2014/chart" uri="{C3380CC4-5D6E-409C-BE32-E72D297353CC}">
              <c16:uniqueId val="{00000004-F9EA-4A2E-B280-1CD4950EB6A5}"/>
            </c:ext>
          </c:extLst>
        </c:ser>
        <c:dLbls>
          <c:showLegendKey val="0"/>
          <c:showVal val="0"/>
          <c:showCatName val="0"/>
          <c:showSerName val="0"/>
          <c:showPercent val="0"/>
          <c:showBubbleSize val="0"/>
        </c:dLbls>
        <c:axId val="162194944"/>
        <c:axId val="162196480"/>
      </c:scatterChart>
      <c:valAx>
        <c:axId val="162194944"/>
        <c:scaling>
          <c:orientation val="minMax"/>
          <c:max val="30"/>
          <c:min val="0"/>
        </c:scaling>
        <c:delete val="0"/>
        <c:axPos val="b"/>
        <c:majorGridlines>
          <c:spPr>
            <a:ln>
              <a:noFill/>
            </a:ln>
          </c:spPr>
        </c:majorGridlines>
        <c:numFmt formatCode="General" sourceLinked="1"/>
        <c:majorTickMark val="out"/>
        <c:minorTickMark val="none"/>
        <c:tickLblPos val="none"/>
        <c:spPr>
          <a:ln w="9525" algn="ctr">
            <a:solidFill>
              <a:srgbClr val="7F7F7F"/>
            </a:solidFill>
            <a:prstDash val="solid"/>
          </a:ln>
        </c:spPr>
        <c:txPr>
          <a:bodyPr wrap="none"/>
          <a:lstStyle/>
          <a:p>
            <a:pPr>
              <a:defRPr lang="en-US" sz="1200">
                <a:latin typeface="Montserrat"/>
                <a:ea typeface="+mn-ea"/>
                <a:cs typeface="+mn-cs"/>
                <a:sym typeface="Montserrat"/>
              </a:defRPr>
            </a:pPr>
            <a:endParaRPr lang="en-US"/>
          </a:p>
        </c:txPr>
        <c:crossAx val="162196480"/>
        <c:crosses val="min"/>
        <c:crossBetween val="midCat"/>
        <c:majorUnit val="5"/>
      </c:valAx>
      <c:valAx>
        <c:axId val="162196480"/>
        <c:scaling>
          <c:orientation val="minMax"/>
          <c:max val="70"/>
          <c:min val="0"/>
        </c:scaling>
        <c:delete val="0"/>
        <c:axPos val="l"/>
        <c:majorGridlines>
          <c:spPr>
            <a:ln>
              <a:noFill/>
            </a:ln>
          </c:spPr>
        </c:majorGridlines>
        <c:numFmt formatCode="General" sourceLinked="1"/>
        <c:majorTickMark val="out"/>
        <c:minorTickMark val="none"/>
        <c:tickLblPos val="none"/>
        <c:spPr>
          <a:ln w="9525" algn="ctr">
            <a:solidFill>
              <a:srgbClr val="7F7F7F"/>
            </a:solidFill>
            <a:prstDash val="solid"/>
          </a:ln>
        </c:spPr>
        <c:txPr>
          <a:bodyPr wrap="none"/>
          <a:lstStyle/>
          <a:p>
            <a:pPr>
              <a:defRPr lang="en-US" sz="1200">
                <a:latin typeface="+mn-lt"/>
                <a:ea typeface="+mn-ea"/>
                <a:cs typeface="+mn-cs"/>
                <a:sym typeface="+mn-lt"/>
              </a:defRPr>
            </a:pPr>
            <a:endParaRPr lang="en-US"/>
          </a:p>
        </c:txPr>
        <c:crossAx val="162194944"/>
        <c:crosses val="min"/>
        <c:crossBetween val="midCat"/>
        <c:majorUnit val="10"/>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373776123369303E-2"/>
          <c:y val="0.13116237475355694"/>
          <c:w val="0.91493718543350011"/>
          <c:h val="0.7223078941704093"/>
        </c:manualLayout>
      </c:layout>
      <c:barChart>
        <c:barDir val="col"/>
        <c:grouping val="clustered"/>
        <c:varyColors val="0"/>
        <c:ser>
          <c:idx val="0"/>
          <c:order val="0"/>
          <c:tx>
            <c:strRef>
              <c:f>Sheet1!$B$1</c:f>
              <c:strCache>
                <c:ptCount val="1"/>
                <c:pt idx="0">
                  <c:v>Requirement</c:v>
                </c:pt>
              </c:strCache>
            </c:strRef>
          </c:tx>
          <c:spPr>
            <a:solidFill>
              <a:srgbClr val="C0000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lang="en-US" sz="1600" b="0"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dd/mmm</c:formatCode>
                <c:ptCount val="2"/>
                <c:pt idx="0">
                  <c:v>43913</c:v>
                </c:pt>
                <c:pt idx="1">
                  <c:v>43944</c:v>
                </c:pt>
              </c:numCache>
            </c:numRef>
          </c:cat>
          <c:val>
            <c:numRef>
              <c:f>Sheet1!$B$2:$B$11</c:f>
              <c:numCache>
                <c:formatCode>General</c:formatCode>
                <c:ptCount val="2"/>
                <c:pt idx="0">
                  <c:v>121.2</c:v>
                </c:pt>
                <c:pt idx="1">
                  <c:v>4278.6000000000004</c:v>
                </c:pt>
              </c:numCache>
            </c:numRef>
          </c:val>
          <c:extLst>
            <c:ext xmlns:c16="http://schemas.microsoft.com/office/drawing/2014/chart" uri="{C3380CC4-5D6E-409C-BE32-E72D297353CC}">
              <c16:uniqueId val="{00000000-5178-48BD-B7F3-CD02EA7E2463}"/>
            </c:ext>
          </c:extLst>
        </c:ser>
        <c:ser>
          <c:idx val="1"/>
          <c:order val="1"/>
          <c:tx>
            <c:strRef>
              <c:f>Sheet1!$C$1</c:f>
              <c:strCache>
                <c:ptCount val="1"/>
                <c:pt idx="0">
                  <c:v>Isolation Beds</c:v>
                </c:pt>
              </c:strCache>
            </c:strRef>
          </c:tx>
          <c:spPr>
            <a:solidFill>
              <a:srgbClr val="0D3321"/>
            </a:solidFill>
            <a:ln>
              <a:noFill/>
            </a:ln>
            <a:effectLst/>
          </c:spPr>
          <c:invertIfNegative val="0"/>
          <c:dPt>
            <c:idx val="0"/>
            <c:invertIfNegative val="0"/>
            <c:bubble3D val="0"/>
            <c:spPr>
              <a:solidFill>
                <a:schemeClr val="accent1">
                  <a:lumMod val="75000"/>
                  <a:lumOff val="25000"/>
                </a:schemeClr>
              </a:solidFill>
              <a:ln>
                <a:noFill/>
              </a:ln>
              <a:effectLst/>
            </c:spPr>
            <c:extLst>
              <c:ext xmlns:c16="http://schemas.microsoft.com/office/drawing/2014/chart" uri="{C3380CC4-5D6E-409C-BE32-E72D297353CC}">
                <c16:uniqueId val="{00000000-5502-4A3C-AE78-091F1EC2D34F}"/>
              </c:ext>
            </c:extLst>
          </c:dPt>
          <c:dPt>
            <c:idx val="1"/>
            <c:invertIfNegative val="0"/>
            <c:bubble3D val="0"/>
            <c:spPr>
              <a:solidFill>
                <a:schemeClr val="accent1">
                  <a:lumMod val="75000"/>
                  <a:lumOff val="25000"/>
                </a:schemeClr>
              </a:solidFill>
              <a:ln>
                <a:noFill/>
              </a:ln>
              <a:effectLst/>
            </c:spPr>
            <c:extLst>
              <c:ext xmlns:c16="http://schemas.microsoft.com/office/drawing/2014/chart" uri="{C3380CC4-5D6E-409C-BE32-E72D297353CC}">
                <c16:uniqueId val="{00000001-5502-4A3C-AE78-091F1EC2D34F}"/>
              </c:ext>
            </c:extLst>
          </c:dPt>
          <c:dLbls>
            <c:numFmt formatCode="#,##0" sourceLinked="0"/>
            <c:spPr>
              <a:noFill/>
              <a:ln>
                <a:noFill/>
              </a:ln>
              <a:effectLst/>
            </c:spPr>
            <c:txPr>
              <a:bodyPr rot="0" spcFirstLastPara="1" vertOverflow="ellipsis" vert="horz" wrap="square" anchor="ctr" anchorCtr="1"/>
              <a:lstStyle/>
              <a:p>
                <a:pPr>
                  <a:defRPr lang="en-US"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dd/mmm</c:formatCode>
                <c:ptCount val="2"/>
                <c:pt idx="0">
                  <c:v>43913</c:v>
                </c:pt>
                <c:pt idx="1">
                  <c:v>43944</c:v>
                </c:pt>
              </c:numCache>
            </c:numRef>
          </c:cat>
          <c:val>
            <c:numRef>
              <c:f>Sheet1!$C$2:$C$11</c:f>
              <c:numCache>
                <c:formatCode>General</c:formatCode>
                <c:ptCount val="2"/>
                <c:pt idx="0">
                  <c:v>41974</c:v>
                </c:pt>
                <c:pt idx="1">
                  <c:v>194026</c:v>
                </c:pt>
              </c:numCache>
            </c:numRef>
          </c:val>
          <c:extLst>
            <c:ext xmlns:c16="http://schemas.microsoft.com/office/drawing/2014/chart" uri="{C3380CC4-5D6E-409C-BE32-E72D297353CC}">
              <c16:uniqueId val="{00000001-5178-48BD-B7F3-CD02EA7E2463}"/>
            </c:ext>
          </c:extLst>
        </c:ser>
        <c:dLbls>
          <c:showLegendKey val="0"/>
          <c:showVal val="0"/>
          <c:showCatName val="0"/>
          <c:showSerName val="0"/>
          <c:showPercent val="0"/>
          <c:showBubbleSize val="0"/>
        </c:dLbls>
        <c:gapWidth val="40"/>
        <c:axId val="163087872"/>
        <c:axId val="163089408"/>
      </c:barChart>
      <c:catAx>
        <c:axId val="163087872"/>
        <c:scaling>
          <c:orientation val="minMax"/>
        </c:scaling>
        <c:delete val="0"/>
        <c:axPos val="b"/>
        <c:numFmt formatCode="dd/mmm"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lang="en-US" sz="1600" b="0" i="0" u="none" strike="noStrike" kern="1200" baseline="0">
                <a:solidFill>
                  <a:schemeClr val="tx1"/>
                </a:solidFill>
                <a:latin typeface="+mn-lt"/>
                <a:ea typeface="+mn-ea"/>
                <a:cs typeface="+mn-cs"/>
              </a:defRPr>
            </a:pPr>
            <a:endParaRPr lang="en-US"/>
          </a:p>
        </c:txPr>
        <c:crossAx val="163089408"/>
        <c:crosses val="autoZero"/>
        <c:auto val="0"/>
        <c:lblAlgn val="ctr"/>
        <c:lblOffset val="100"/>
        <c:noMultiLvlLbl val="0"/>
      </c:catAx>
      <c:valAx>
        <c:axId val="163089408"/>
        <c:scaling>
          <c:orientation val="minMax"/>
          <c:max val="200000"/>
          <c:min val="0"/>
        </c:scaling>
        <c:delete val="0"/>
        <c:axPos val="l"/>
        <c:numFmt formatCode="#,##0" sourceLinked="0"/>
        <c:majorTickMark val="none"/>
        <c:minorTickMark val="none"/>
        <c:tickLblPos val="nextTo"/>
        <c:spPr>
          <a:noFill/>
          <a:ln w="19050">
            <a:solidFill>
              <a:schemeClr val="tx1"/>
            </a:solidFill>
          </a:ln>
          <a:effectLst/>
        </c:spPr>
        <c:txPr>
          <a:bodyPr rot="-6000000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en-US"/>
          </a:p>
        </c:txPr>
        <c:crossAx val="163087872"/>
        <c:crosses val="autoZero"/>
        <c:crossBetween val="between"/>
      </c:valAx>
      <c:spPr>
        <a:noFill/>
        <a:ln>
          <a:noFill/>
        </a:ln>
        <a:effectLst/>
      </c:spPr>
    </c:plotArea>
    <c:legend>
      <c:legendPos val="b"/>
      <c:layout>
        <c:manualLayout>
          <c:xMode val="edge"/>
          <c:yMode val="edge"/>
          <c:x val="0.15048731768950441"/>
          <c:y val="0.93978874112766297"/>
          <c:w val="0.58772193130445582"/>
          <c:h val="5.5805768521314483E-2"/>
        </c:manualLayout>
      </c:layout>
      <c:overlay val="0"/>
      <c:spPr>
        <a:noFill/>
        <a:ln>
          <a:noFill/>
        </a:ln>
        <a:effectLst/>
      </c:spPr>
      <c:txPr>
        <a:bodyPr rot="0" spcFirstLastPara="1" vertOverflow="ellipsis" vert="horz" wrap="square" anchor="ctr" anchorCtr="1"/>
        <a:lstStyle/>
        <a:p>
          <a:pPr>
            <a:defRPr lang="en-US"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0.emf" /></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 /></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0.emf" /></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0.emf" /></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0.emf" /></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 /></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 /></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 /></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 /></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emf" /></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 /></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3011699" cy="463408"/>
          </a:xfrm>
          <a:prstGeom prst="rect">
            <a:avLst/>
          </a:prstGeom>
        </p:spPr>
        <p:txBody>
          <a:bodyPr vert="horz" lIns="92492" tIns="46246" rIns="92492" bIns="46246" rtlCol="0"/>
          <a:lstStyle>
            <a:lvl1pPr algn="l">
              <a:defRPr sz="1200"/>
            </a:lvl1pPr>
          </a:lstStyle>
          <a:p>
            <a:endParaRPr lang="en-US" sz="800" dirty="0"/>
          </a:p>
        </p:txBody>
      </p:sp>
      <p:sp>
        <p:nvSpPr>
          <p:cNvPr id="3" name="Date Placeholder 2"/>
          <p:cNvSpPr>
            <a:spLocks noGrp="1"/>
          </p:cNvSpPr>
          <p:nvPr>
            <p:ph type="dt" sz="quarter" idx="1"/>
          </p:nvPr>
        </p:nvSpPr>
        <p:spPr>
          <a:xfrm>
            <a:off x="3936770" y="3"/>
            <a:ext cx="3011699" cy="463408"/>
          </a:xfrm>
          <a:prstGeom prst="rect">
            <a:avLst/>
          </a:prstGeom>
        </p:spPr>
        <p:txBody>
          <a:bodyPr vert="horz" lIns="92492" tIns="46246" rIns="92492" bIns="46246" rtlCol="0"/>
          <a:lstStyle>
            <a:lvl1pPr algn="r">
              <a:defRPr sz="1200"/>
            </a:lvl1pPr>
          </a:lstStyle>
          <a:p>
            <a:fld id="{57691E93-EF64-46CC-85E2-BBB5BEDB9501}" type="datetimeFigureOut">
              <a:rPr lang="en-US" sz="800"/>
              <a:pPr/>
              <a:t>4/23/2020</a:t>
            </a:fld>
            <a:endParaRPr lang="en-US" sz="800" dirty="0"/>
          </a:p>
        </p:txBody>
      </p:sp>
      <p:sp>
        <p:nvSpPr>
          <p:cNvPr id="4" name="Footer Placeholder 3"/>
          <p:cNvSpPr>
            <a:spLocks noGrp="1"/>
          </p:cNvSpPr>
          <p:nvPr>
            <p:ph type="ftr" sz="quarter" idx="2"/>
          </p:nvPr>
        </p:nvSpPr>
        <p:spPr>
          <a:xfrm>
            <a:off x="2" y="8772671"/>
            <a:ext cx="3011699" cy="463407"/>
          </a:xfrm>
          <a:prstGeom prst="rect">
            <a:avLst/>
          </a:prstGeom>
        </p:spPr>
        <p:txBody>
          <a:bodyPr vert="horz" lIns="92492" tIns="46246" rIns="92492" bIns="46246" rtlCol="0" anchor="b"/>
          <a:lstStyle>
            <a:lvl1pPr algn="l">
              <a:defRPr sz="1200"/>
            </a:lvl1pPr>
          </a:lstStyle>
          <a:p>
            <a:endParaRPr lang="en-US" sz="800" dirty="0"/>
          </a:p>
        </p:txBody>
      </p:sp>
      <p:sp>
        <p:nvSpPr>
          <p:cNvPr id="5" name="Slide Number Placeholder 4"/>
          <p:cNvSpPr>
            <a:spLocks noGrp="1"/>
          </p:cNvSpPr>
          <p:nvPr>
            <p:ph type="sldNum" sz="quarter" idx="3"/>
          </p:nvPr>
        </p:nvSpPr>
        <p:spPr>
          <a:xfrm>
            <a:off x="3936770" y="8772671"/>
            <a:ext cx="3011699" cy="463407"/>
          </a:xfrm>
          <a:prstGeom prst="rect">
            <a:avLst/>
          </a:prstGeom>
        </p:spPr>
        <p:txBody>
          <a:bodyPr vert="horz" lIns="92492" tIns="46246" rIns="92492" bIns="46246" rtlCol="0" anchor="b"/>
          <a:lstStyle>
            <a:lvl1pPr algn="r">
              <a:defRPr sz="1200"/>
            </a:lvl1pPr>
          </a:lstStyle>
          <a:p>
            <a:fld id="{3DCECA85-2A7A-423F-89EA-6868CB52DF19}" type="slidenum">
              <a:rPr lang="en-US" sz="800"/>
              <a:pPr/>
              <a:t>‹#›</a:t>
            </a:fld>
            <a:endParaRPr lang="en-US" sz="800" dirty="0"/>
          </a:p>
        </p:txBody>
      </p:sp>
    </p:spTree>
    <p:extLst>
      <p:ext uri="{BB962C8B-B14F-4D97-AF65-F5344CB8AC3E}">
        <p14:creationId xmlns:p14="http://schemas.microsoft.com/office/powerpoint/2010/main" val="170937759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5" name="Rectangle 54"/>
          <p:cNvSpPr/>
          <p:nvPr/>
        </p:nvSpPr>
        <p:spPr>
          <a:xfrm>
            <a:off x="0" y="4410720"/>
            <a:ext cx="6948467" cy="48253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2492" tIns="46246" rIns="92492" bIns="46246" rtlCol="0" anchor="ctr"/>
          <a:lstStyle/>
          <a:p>
            <a:pPr algn="ctr"/>
            <a:endParaRPr lang="en-US" dirty="0"/>
          </a:p>
        </p:txBody>
      </p:sp>
      <p:sp>
        <p:nvSpPr>
          <p:cNvPr id="2" name="Header Placeholder 1"/>
          <p:cNvSpPr>
            <a:spLocks noGrp="1"/>
          </p:cNvSpPr>
          <p:nvPr>
            <p:ph type="hdr" sz="quarter"/>
          </p:nvPr>
        </p:nvSpPr>
        <p:spPr>
          <a:xfrm>
            <a:off x="82427" y="3"/>
            <a:ext cx="2929274" cy="463408"/>
          </a:xfrm>
          <a:prstGeom prst="rect">
            <a:avLst/>
          </a:prstGeom>
        </p:spPr>
        <p:txBody>
          <a:bodyPr vert="horz" lIns="92492" tIns="46246" rIns="92492" bIns="46246" rtlCol="0"/>
          <a:lstStyle>
            <a:lvl1pPr algn="l">
              <a:defRPr sz="1400"/>
            </a:lvl1pPr>
          </a:lstStyle>
          <a:p>
            <a:endParaRPr lang="en-US" dirty="0"/>
          </a:p>
        </p:txBody>
      </p:sp>
      <p:sp>
        <p:nvSpPr>
          <p:cNvPr id="4" name="Slide Image Placeholder 3"/>
          <p:cNvSpPr>
            <a:spLocks noGrp="1" noRot="1" noChangeAspect="1"/>
          </p:cNvSpPr>
          <p:nvPr>
            <p:ph type="sldImg" idx="2"/>
          </p:nvPr>
        </p:nvSpPr>
        <p:spPr>
          <a:xfrm>
            <a:off x="156103" y="575009"/>
            <a:ext cx="6620256" cy="3724113"/>
          </a:xfrm>
          <a:prstGeom prst="rect">
            <a:avLst/>
          </a:prstGeom>
          <a:noFill/>
          <a:ln w="9525">
            <a:solidFill>
              <a:schemeClr val="bg2"/>
            </a:solidFill>
          </a:ln>
        </p:spPr>
        <p:txBody>
          <a:bodyPr vert="horz" lIns="92492" tIns="46246" rIns="92492" bIns="46246" rtlCol="0" anchor="ctr"/>
          <a:lstStyle/>
          <a:p>
            <a:endParaRPr lang="en-US" dirty="0"/>
          </a:p>
        </p:txBody>
      </p:sp>
      <p:sp>
        <p:nvSpPr>
          <p:cNvPr id="6" name="Footer Placeholder 5"/>
          <p:cNvSpPr>
            <a:spLocks noGrp="1"/>
          </p:cNvSpPr>
          <p:nvPr>
            <p:ph type="ftr" sz="quarter" idx="4"/>
          </p:nvPr>
        </p:nvSpPr>
        <p:spPr>
          <a:xfrm>
            <a:off x="82427" y="8744096"/>
            <a:ext cx="2929274" cy="463407"/>
          </a:xfrm>
          <a:prstGeom prst="rect">
            <a:avLst/>
          </a:prstGeom>
        </p:spPr>
        <p:txBody>
          <a:bodyPr vert="horz" lIns="92492" tIns="46246" rIns="92492" bIns="46246" rtlCol="0" anchor="b"/>
          <a:lstStyle>
            <a:lvl1pPr algn="l">
              <a:defRPr sz="1400"/>
            </a:lvl1pPr>
          </a:lstStyle>
          <a:p>
            <a:endParaRPr lang="en-US" dirty="0"/>
          </a:p>
        </p:txBody>
      </p:sp>
      <p:sp>
        <p:nvSpPr>
          <p:cNvPr id="7" name="Slide Number Placeholder 6"/>
          <p:cNvSpPr>
            <a:spLocks noGrp="1"/>
          </p:cNvSpPr>
          <p:nvPr>
            <p:ph type="sldNum" sz="quarter" idx="5"/>
          </p:nvPr>
        </p:nvSpPr>
        <p:spPr>
          <a:xfrm>
            <a:off x="3936770" y="8744096"/>
            <a:ext cx="2919957" cy="463407"/>
          </a:xfrm>
          <a:prstGeom prst="rect">
            <a:avLst/>
          </a:prstGeom>
        </p:spPr>
        <p:txBody>
          <a:bodyPr vert="horz" lIns="92492" tIns="46246" rIns="92492" bIns="46246" rtlCol="0" anchor="b"/>
          <a:lstStyle>
            <a:lvl1pPr algn="r">
              <a:defRPr sz="1400"/>
            </a:lvl1pPr>
          </a:lstStyle>
          <a:p>
            <a:r>
              <a:rPr lang="en-US" dirty="0"/>
              <a:t>Notes view: </a:t>
            </a:r>
            <a:fld id="{128CEAFE-FA94-43E5-B0FF-D47E1CCDD1B4}" type="slidenum">
              <a:rPr lang="en-US" smtClean="0"/>
              <a:pPr/>
              <a:t>‹#›</a:t>
            </a:fld>
            <a:endParaRPr lang="en-US" dirty="0"/>
          </a:p>
        </p:txBody>
      </p:sp>
      <p:sp>
        <p:nvSpPr>
          <p:cNvPr id="5" name="Notes Placeholder 4"/>
          <p:cNvSpPr>
            <a:spLocks noGrp="1"/>
          </p:cNvSpPr>
          <p:nvPr>
            <p:ph type="body" sz="quarter" idx="3"/>
          </p:nvPr>
        </p:nvSpPr>
        <p:spPr>
          <a:xfrm>
            <a:off x="259519" y="4714653"/>
            <a:ext cx="6413424" cy="3768947"/>
          </a:xfrm>
          <a:prstGeom prst="rect">
            <a:avLst/>
          </a:prstGeom>
        </p:spPr>
        <p:txBody>
          <a:bodyPr vert="horz" lIns="92492" tIns="46246" rIns="92492" bIns="46246"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F2C7CF5F-7CF3-4DF3-838A-EE34544862CC}" type="datetimeFigureOut">
              <a:rPr lang="en-US" smtClean="0"/>
              <a:pPr/>
              <a:t>4/23/2020</a:t>
            </a:fld>
            <a:endParaRPr lang="en-US"/>
          </a:p>
        </p:txBody>
      </p:sp>
    </p:spTree>
    <p:extLst>
      <p:ext uri="{BB962C8B-B14F-4D97-AF65-F5344CB8AC3E}">
        <p14:creationId xmlns:p14="http://schemas.microsoft.com/office/powerpoint/2010/main" val="4173362221"/>
      </p:ext>
    </p:extLst>
  </p:cSld>
  <p:clrMap bg1="lt1" tx1="dk1" bg2="lt2" tx2="dk2" accent1="accent1" accent2="accent2" accent3="accent3" accent4="accent4" accent5="accent5" accent6="accent6" hlink="hlink" folHlink="folHlink"/>
  <p:hf sldNum="0" hdr="0" ftr="0" dt="0"/>
  <p:notesStyle>
    <a:lvl1pPr marL="0" indent="0" algn="l" defTabSz="914400" rtl="0" eaLnBrk="1" latinLnBrk="0" hangingPunct="1">
      <a:spcAft>
        <a:spcPts val="600"/>
      </a:spcAft>
      <a:buFont typeface="Arial" panose="020B0604020202020204" pitchFamily="34" charset="0"/>
      <a:buChar char="​"/>
      <a:defRPr sz="1200" kern="1200">
        <a:solidFill>
          <a:schemeClr val="tx1"/>
        </a:solidFill>
        <a:latin typeface="+mn-lt"/>
        <a:ea typeface="+mn-ea"/>
        <a:cs typeface="+mn-cs"/>
      </a:defRPr>
    </a:lvl1pPr>
    <a:lvl2pPr marL="114300" indent="-114300" algn="l" defTabSz="914400" rtl="0" eaLnBrk="1" latinLnBrk="0" hangingPunct="1">
      <a:spcAft>
        <a:spcPts val="600"/>
      </a:spcAft>
      <a:buFont typeface="Arial" panose="020B0604020202020204" pitchFamily="34" charset="0"/>
      <a:buChar char="•"/>
      <a:defRPr sz="1200" kern="1200">
        <a:solidFill>
          <a:schemeClr val="tx1"/>
        </a:solidFill>
        <a:latin typeface="+mn-lt"/>
        <a:ea typeface="+mn-ea"/>
        <a:cs typeface="+mn-cs"/>
      </a:defRPr>
    </a:lvl2pPr>
    <a:lvl3pPr marL="228600" indent="-114300" algn="l" defTabSz="914400" rtl="0" eaLnBrk="1" latinLnBrk="0" hangingPunct="1">
      <a:spcAft>
        <a:spcPts val="600"/>
      </a:spcAft>
      <a:buClr>
        <a:schemeClr val="tx2"/>
      </a:buClr>
      <a:buFont typeface="Arial" panose="020B0604020202020204" pitchFamily="34" charset="0"/>
      <a:buChar char="•"/>
      <a:defRPr sz="1200" kern="1200">
        <a:solidFill>
          <a:schemeClr val="tx1"/>
        </a:solidFill>
        <a:latin typeface="+mn-lt"/>
        <a:ea typeface="+mn-ea"/>
        <a:cs typeface="+mn-cs"/>
      </a:defRPr>
    </a:lvl3pPr>
    <a:lvl4pPr marL="514350" indent="-114300" algn="l" defTabSz="914400" rtl="0" eaLnBrk="1" latinLnBrk="0" hangingPunct="1">
      <a:spcAft>
        <a:spcPts val="600"/>
      </a:spcAft>
      <a:buFont typeface="Arial" panose="020B0604020202020204" pitchFamily="34" charset="0"/>
      <a:buChar char="•"/>
      <a:defRPr sz="1000" kern="1200">
        <a:solidFill>
          <a:schemeClr val="tx1"/>
        </a:solidFill>
        <a:latin typeface="+mn-lt"/>
        <a:ea typeface="+mn-ea"/>
        <a:cs typeface="+mn-cs"/>
      </a:defRPr>
    </a:lvl4pPr>
    <a:lvl5pPr marL="685800" indent="-114300" algn="l" defTabSz="914400" rtl="0" eaLnBrk="1" latinLnBrk="0" hangingPunct="1">
      <a:spcAft>
        <a:spcPts val="600"/>
      </a:spcAft>
      <a:buClr>
        <a:schemeClr val="tx2"/>
      </a:buClr>
      <a:buFont typeface="Arial" panose="020B0604020202020204" pitchFamily="34" charset="0"/>
      <a:buChar char="•"/>
      <a:defRPr sz="1000" i="1"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910" userDrawn="1">
          <p15:clr>
            <a:srgbClr val="F26B43"/>
          </p15:clr>
        </p15:guide>
        <p15:guide id="2" pos="2189" userDrawn="1">
          <p15:clr>
            <a:srgbClr val="F26B43"/>
          </p15:clr>
        </p15:guide>
      </p15:sldGuideLst>
    </p:ext>
  </p:extLst>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2.emf" /><Relationship Id="rId3" Type="http://schemas.openxmlformats.org/officeDocument/2006/relationships/tags" Target="../tags/tag4.xml" /><Relationship Id="rId7" Type="http://schemas.openxmlformats.org/officeDocument/2006/relationships/oleObject" Target="../embeddings/oleObject2.bin" /><Relationship Id="rId2" Type="http://schemas.openxmlformats.org/officeDocument/2006/relationships/tags" Target="../tags/tag3.xml" /><Relationship Id="rId1" Type="http://schemas.openxmlformats.org/officeDocument/2006/relationships/vmlDrawing" Target="../drawings/vmlDrawing2.vml" /><Relationship Id="rId6" Type="http://schemas.openxmlformats.org/officeDocument/2006/relationships/slideMaster" Target="../slideMasters/slideMaster1.xml" /><Relationship Id="rId5" Type="http://schemas.openxmlformats.org/officeDocument/2006/relationships/tags" Target="../tags/tag6.xml" /><Relationship Id="rId10" Type="http://schemas.openxmlformats.org/officeDocument/2006/relationships/image" Target="../media/image4.jpeg" /><Relationship Id="rId4" Type="http://schemas.openxmlformats.org/officeDocument/2006/relationships/tags" Target="../tags/tag5.xml" /><Relationship Id="rId9" Type="http://schemas.openxmlformats.org/officeDocument/2006/relationships/image" Target="../media/image3.png" /></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 /><Relationship Id="rId2" Type="http://schemas.openxmlformats.org/officeDocument/2006/relationships/tags" Target="../tags/tag7.xml" /><Relationship Id="rId1" Type="http://schemas.openxmlformats.org/officeDocument/2006/relationships/vmlDrawing" Target="../drawings/vmlDrawing3.vml" /><Relationship Id="rId6" Type="http://schemas.openxmlformats.org/officeDocument/2006/relationships/image" Target="../media/image8.png" /><Relationship Id="rId5" Type="http://schemas.openxmlformats.org/officeDocument/2006/relationships/image" Target="../media/image7.emf" /><Relationship Id="rId4" Type="http://schemas.openxmlformats.org/officeDocument/2006/relationships/oleObject" Target="../embeddings/oleObject3.bin" /></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Master" Target="../slideMasters/slideMaster1.xml" /></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 /><Relationship Id="rId2" Type="http://schemas.openxmlformats.org/officeDocument/2006/relationships/tags" Target="../tags/tag8.xml" /><Relationship Id="rId1" Type="http://schemas.openxmlformats.org/officeDocument/2006/relationships/vmlDrawing" Target="../drawings/vmlDrawing4.vml" /><Relationship Id="rId6" Type="http://schemas.openxmlformats.org/officeDocument/2006/relationships/image" Target="../media/image9.png" /><Relationship Id="rId5" Type="http://schemas.openxmlformats.org/officeDocument/2006/relationships/image" Target="../media/image7.emf" /><Relationship Id="rId4" Type="http://schemas.openxmlformats.org/officeDocument/2006/relationships/oleObject" Target="../embeddings/oleObject4.bin"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4.jpeg" /><Relationship Id="rId3" Type="http://schemas.openxmlformats.org/officeDocument/2006/relationships/tags" Target="../tags/tag10.xml" /><Relationship Id="rId7" Type="http://schemas.openxmlformats.org/officeDocument/2006/relationships/image" Target="../media/image2.emf" /><Relationship Id="rId2" Type="http://schemas.openxmlformats.org/officeDocument/2006/relationships/tags" Target="../tags/tag9.xml" /><Relationship Id="rId1" Type="http://schemas.openxmlformats.org/officeDocument/2006/relationships/vmlDrawing" Target="../drawings/vmlDrawing5.vml" /><Relationship Id="rId6" Type="http://schemas.openxmlformats.org/officeDocument/2006/relationships/oleObject" Target="../embeddings/oleObject5.bin" /><Relationship Id="rId5" Type="http://schemas.openxmlformats.org/officeDocument/2006/relationships/slideMaster" Target="../slideMasters/slideMaster1.xml" /><Relationship Id="rId4" Type="http://schemas.openxmlformats.org/officeDocument/2006/relationships/tags" Target="../tags/tag11.xml" /></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2.emf" /><Relationship Id="rId3" Type="http://schemas.openxmlformats.org/officeDocument/2006/relationships/tags" Target="../tags/tag13.xml" /><Relationship Id="rId7" Type="http://schemas.openxmlformats.org/officeDocument/2006/relationships/oleObject" Target="../embeddings/oleObject6.bin" /><Relationship Id="rId2" Type="http://schemas.openxmlformats.org/officeDocument/2006/relationships/tags" Target="../tags/tag12.xml" /><Relationship Id="rId1" Type="http://schemas.openxmlformats.org/officeDocument/2006/relationships/vmlDrawing" Target="../drawings/vmlDrawing6.vml" /><Relationship Id="rId6" Type="http://schemas.openxmlformats.org/officeDocument/2006/relationships/slideMaster" Target="../slideMasters/slideMaster1.xml" /><Relationship Id="rId5" Type="http://schemas.openxmlformats.org/officeDocument/2006/relationships/tags" Target="../tags/tag15.xml" /><Relationship Id="rId10" Type="http://schemas.openxmlformats.org/officeDocument/2006/relationships/image" Target="../media/image4.jpeg" /><Relationship Id="rId4" Type="http://schemas.openxmlformats.org/officeDocument/2006/relationships/tags" Target="../tags/tag14.xml" /><Relationship Id="rId9" Type="http://schemas.openxmlformats.org/officeDocument/2006/relationships/image" Target="../media/image3.png"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1.xml" /><Relationship Id="rId2" Type="http://schemas.openxmlformats.org/officeDocument/2006/relationships/tags" Target="../tags/tag16.xml" /><Relationship Id="rId1" Type="http://schemas.openxmlformats.org/officeDocument/2006/relationships/vmlDrawing" Target="../drawings/vmlDrawing7.vml" /><Relationship Id="rId6" Type="http://schemas.openxmlformats.org/officeDocument/2006/relationships/image" Target="../media/image5.png" /><Relationship Id="rId5" Type="http://schemas.openxmlformats.org/officeDocument/2006/relationships/image" Target="../media/image7.emf" /><Relationship Id="rId4" Type="http://schemas.openxmlformats.org/officeDocument/2006/relationships/oleObject" Target="../embeddings/oleObject7.bin" /></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Master" Target="../slideMasters/slideMaster1.xml" /></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Master" Target="../slideMasters/slideMaster1.xml" /></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Master" Target="../slideMasters/slideMaster1.xml" /></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Master" Target="../slideMasters/slideMaster1.xml" /></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Master" Target="../slideMasters/slideMaster1.xml" /></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1.xml" /><Relationship Id="rId2" Type="http://schemas.openxmlformats.org/officeDocument/2006/relationships/tags" Target="../tags/tag17.xml" /><Relationship Id="rId1" Type="http://schemas.openxmlformats.org/officeDocument/2006/relationships/vmlDrawing" Target="../drawings/vmlDrawing8.vml" /><Relationship Id="rId6" Type="http://schemas.openxmlformats.org/officeDocument/2006/relationships/image" Target="../media/image9.png" /><Relationship Id="rId5" Type="http://schemas.openxmlformats.org/officeDocument/2006/relationships/image" Target="../media/image2.emf" /><Relationship Id="rId4" Type="http://schemas.openxmlformats.org/officeDocument/2006/relationships/oleObject" Target="../embeddings/oleObject8.bin" /></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7.xml.rels><?xml version="1.0" encoding="UTF-8" standalone="yes"?>
<Relationships xmlns="http://schemas.openxmlformats.org/package/2006/relationships"><Relationship Id="rId8" Type="http://schemas.openxmlformats.org/officeDocument/2006/relationships/image" Target="../media/image4.jpeg" /><Relationship Id="rId3" Type="http://schemas.openxmlformats.org/officeDocument/2006/relationships/tags" Target="../tags/tag19.xml" /><Relationship Id="rId7" Type="http://schemas.openxmlformats.org/officeDocument/2006/relationships/image" Target="../media/image2.emf" /><Relationship Id="rId2" Type="http://schemas.openxmlformats.org/officeDocument/2006/relationships/tags" Target="../tags/tag18.xml" /><Relationship Id="rId1" Type="http://schemas.openxmlformats.org/officeDocument/2006/relationships/vmlDrawing" Target="../drawings/vmlDrawing9.vml" /><Relationship Id="rId6" Type="http://schemas.openxmlformats.org/officeDocument/2006/relationships/oleObject" Target="../embeddings/oleObject9.bin" /><Relationship Id="rId5" Type="http://schemas.openxmlformats.org/officeDocument/2006/relationships/slideMaster" Target="../slideMasters/slideMaster1.xml" /><Relationship Id="rId4" Type="http://schemas.openxmlformats.org/officeDocument/2006/relationships/tags" Target="../tags/tag20.xml" /></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9.xml.rels><?xml version="1.0" encoding="UTF-8" standalone="yes"?>
<Relationships xmlns="http://schemas.openxmlformats.org/package/2006/relationships"><Relationship Id="rId3" Type="http://schemas.openxmlformats.org/officeDocument/2006/relationships/tags" Target="../tags/tag22.xml" /><Relationship Id="rId2" Type="http://schemas.openxmlformats.org/officeDocument/2006/relationships/tags" Target="../tags/tag21.xml" /><Relationship Id="rId1" Type="http://schemas.openxmlformats.org/officeDocument/2006/relationships/vmlDrawing" Target="../drawings/vmlDrawing10.vml" /><Relationship Id="rId6" Type="http://schemas.openxmlformats.org/officeDocument/2006/relationships/image" Target="../media/image1.emf" /><Relationship Id="rId5" Type="http://schemas.openxmlformats.org/officeDocument/2006/relationships/oleObject" Target="../embeddings/oleObject10.bin" /><Relationship Id="rId4"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1.xml" /><Relationship Id="rId2" Type="http://schemas.openxmlformats.org/officeDocument/2006/relationships/tags" Target="../tags/tag23.xml" /><Relationship Id="rId1" Type="http://schemas.openxmlformats.org/officeDocument/2006/relationships/vmlDrawing" Target="../drawings/vmlDrawing11.vml" /><Relationship Id="rId5" Type="http://schemas.openxmlformats.org/officeDocument/2006/relationships/image" Target="../media/image1.emf" /><Relationship Id="rId4" Type="http://schemas.openxmlformats.org/officeDocument/2006/relationships/oleObject" Target="../embeddings/oleObject11.bin" /></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1.xml" /><Relationship Id="rId2" Type="http://schemas.openxmlformats.org/officeDocument/2006/relationships/tags" Target="../tags/tag24.xml" /><Relationship Id="rId1" Type="http://schemas.openxmlformats.org/officeDocument/2006/relationships/vmlDrawing" Target="../drawings/vmlDrawing12.vml" /><Relationship Id="rId5" Type="http://schemas.openxmlformats.org/officeDocument/2006/relationships/image" Target="../media/image1.emf" /><Relationship Id="rId4" Type="http://schemas.openxmlformats.org/officeDocument/2006/relationships/oleObject" Target="../embeddings/oleObject12.bin" /></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1.xml" /><Relationship Id="rId2" Type="http://schemas.openxmlformats.org/officeDocument/2006/relationships/tags" Target="../tags/tag25.xml" /><Relationship Id="rId1" Type="http://schemas.openxmlformats.org/officeDocument/2006/relationships/vmlDrawing" Target="../drawings/vmlDrawing13.vml" /><Relationship Id="rId6" Type="http://schemas.openxmlformats.org/officeDocument/2006/relationships/image" Target="../media/image3.png" /><Relationship Id="rId5" Type="http://schemas.openxmlformats.org/officeDocument/2006/relationships/image" Target="../media/image1.emf" /><Relationship Id="rId4" Type="http://schemas.openxmlformats.org/officeDocument/2006/relationships/oleObject" Target="../embeddings/oleObject13.bin" /></Relationships>
</file>

<file path=ppt/slideLayouts/_rels/slideLayout63.xml.rels><?xml version="1.0" encoding="UTF-8" standalone="yes"?>
<Relationships xmlns="http://schemas.openxmlformats.org/package/2006/relationships"><Relationship Id="rId3" Type="http://schemas.openxmlformats.org/officeDocument/2006/relationships/tags" Target="../tags/tag27.xml" /><Relationship Id="rId2" Type="http://schemas.openxmlformats.org/officeDocument/2006/relationships/tags" Target="../tags/tag26.xml" /><Relationship Id="rId1" Type="http://schemas.openxmlformats.org/officeDocument/2006/relationships/vmlDrawing" Target="../drawings/vmlDrawing14.vml" /><Relationship Id="rId6" Type="http://schemas.openxmlformats.org/officeDocument/2006/relationships/image" Target="../media/image1.emf" /><Relationship Id="rId5" Type="http://schemas.openxmlformats.org/officeDocument/2006/relationships/oleObject" Target="../embeddings/oleObject14.bin" /><Relationship Id="rId4" Type="http://schemas.openxmlformats.org/officeDocument/2006/relationships/slideMaster" Target="../slideMasters/slideMaster1.xml" /></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1.xml" /><Relationship Id="rId2" Type="http://schemas.openxmlformats.org/officeDocument/2006/relationships/tags" Target="../tags/tag28.xml" /><Relationship Id="rId1" Type="http://schemas.openxmlformats.org/officeDocument/2006/relationships/vmlDrawing" Target="../drawings/vmlDrawing15.vml" /><Relationship Id="rId5" Type="http://schemas.openxmlformats.org/officeDocument/2006/relationships/image" Target="../media/image1.emf" /><Relationship Id="rId4" Type="http://schemas.openxmlformats.org/officeDocument/2006/relationships/oleObject" Target="../embeddings/oleObject15.bin" /></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1.xml" /><Relationship Id="rId2" Type="http://schemas.openxmlformats.org/officeDocument/2006/relationships/tags" Target="../tags/tag29.xml" /><Relationship Id="rId1" Type="http://schemas.openxmlformats.org/officeDocument/2006/relationships/vmlDrawing" Target="../drawings/vmlDrawing16.vml" /><Relationship Id="rId5" Type="http://schemas.openxmlformats.org/officeDocument/2006/relationships/image" Target="../media/image1.emf" /><Relationship Id="rId4" Type="http://schemas.openxmlformats.org/officeDocument/2006/relationships/oleObject" Target="../embeddings/oleObject16.bin" /></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1.xml" /><Relationship Id="rId2" Type="http://schemas.openxmlformats.org/officeDocument/2006/relationships/tags" Target="../tags/tag30.xml" /><Relationship Id="rId1" Type="http://schemas.openxmlformats.org/officeDocument/2006/relationships/vmlDrawing" Target="../drawings/vmlDrawing17.vml" /><Relationship Id="rId6" Type="http://schemas.openxmlformats.org/officeDocument/2006/relationships/image" Target="../media/image3.png" /><Relationship Id="rId5" Type="http://schemas.openxmlformats.org/officeDocument/2006/relationships/image" Target="../media/image1.emf" /><Relationship Id="rId4" Type="http://schemas.openxmlformats.org/officeDocument/2006/relationships/oleObject" Target="../embeddings/oleObject17.bin" /></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1.xml" /><Relationship Id="rId2" Type="http://schemas.openxmlformats.org/officeDocument/2006/relationships/tags" Target="../tags/tag31.xml" /><Relationship Id="rId1" Type="http://schemas.openxmlformats.org/officeDocument/2006/relationships/vmlDrawing" Target="../drawings/vmlDrawing18.vml" /><Relationship Id="rId6" Type="http://schemas.openxmlformats.org/officeDocument/2006/relationships/image" Target="../media/image5.png" /><Relationship Id="rId5" Type="http://schemas.openxmlformats.org/officeDocument/2006/relationships/image" Target="../media/image1.emf" /><Relationship Id="rId4" Type="http://schemas.openxmlformats.org/officeDocument/2006/relationships/oleObject" Target="../embeddings/oleObject18.bin" /></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985612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9" name="think-cell Slide" r:id="rId7" imgW="360" imgH="360" progId="">
                  <p:embed/>
                </p:oleObj>
              </mc:Choice>
              <mc:Fallback>
                <p:oleObj name="think-cell Slide" r:id="rId7" imgW="360" imgH="360" progId="">
                  <p:embed/>
                  <p:pic>
                    <p:nvPicPr>
                      <p:cNvPr id="4" name="Object 3"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14" name="Rectangle 13"/>
          <p:cNvSpPr/>
          <p:nvPr userDrawn="1"/>
        </p:nvSpPr>
        <p:spPr>
          <a:xfrm>
            <a:off x="0" y="5279183"/>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pic>
        <p:nvPicPr>
          <p:cNvPr id="18" name="Picture 17"/>
          <p:cNvPicPr>
            <a:picLocks noChangeAspect="1"/>
          </p:cNvPicPr>
          <p:nvPr userDrawn="1"/>
        </p:nvPicPr>
        <p:blipFill rotWithShape="1">
          <a:blip r:embed="rId9">
            <a:extLst>
              <a:ext uri="{28A0092B-C50C-407E-A947-70E740481C1C}">
                <a14:useLocalDpi xmlns:a14="http://schemas.microsoft.com/office/drawing/2010/main" val="0"/>
              </a:ext>
            </a:extLst>
          </a:blip>
          <a:srcRect l="1731" t="8741" r="102" b="27"/>
          <a:stretch/>
        </p:blipFill>
        <p:spPr>
          <a:xfrm rot="16200000" flipH="1">
            <a:off x="8471921" y="1973272"/>
            <a:ext cx="580573" cy="6858000"/>
          </a:xfrm>
          <a:prstGeom prst="rect">
            <a:avLst/>
          </a:prstGeom>
        </p:spPr>
      </p:pic>
      <p:pic>
        <p:nvPicPr>
          <p:cNvPr id="15" name="TitleAndEndImages"/>
          <p:cNvPicPr>
            <a:picLocks noChangeAspect="1"/>
          </p:cNvPicPr>
          <p:nvPr userDrawn="1">
            <p:custDataLst>
              <p:tags r:id="rId4"/>
            </p:custDataLst>
          </p:nvPr>
        </p:nvPicPr>
        <p:blipFill rotWithShape="1">
          <a:blip r:embed="rId10">
            <a:extLst>
              <a:ext uri="{28A0092B-C50C-407E-A947-70E740481C1C}">
                <a14:useLocalDpi xmlns:a14="http://schemas.microsoft.com/office/drawing/2010/main" val="0"/>
              </a:ext>
            </a:extLst>
          </a:blip>
          <a:srcRect b="23056"/>
          <a:stretch/>
        </p:blipFill>
        <p:spPr>
          <a:xfrm flipH="1">
            <a:off x="0" y="0"/>
            <a:ext cx="12192000" cy="5276850"/>
          </a:xfrm>
          <a:prstGeom prst="rect">
            <a:avLst/>
          </a:prstGeom>
        </p:spPr>
      </p:pic>
      <p:sp>
        <p:nvSpPr>
          <p:cNvPr id="20" name="Picture Placeholder 8"/>
          <p:cNvSpPr>
            <a:spLocks noGrp="1"/>
          </p:cNvSpPr>
          <p:nvPr>
            <p:ph type="pic" sz="quarter" idx="13" hasCustomPrompt="1"/>
          </p:nvPr>
        </p:nvSpPr>
        <p:spPr>
          <a:xfrm>
            <a:off x="9366561" y="5570642"/>
            <a:ext cx="1867935" cy="896833"/>
          </a:xfrm>
          <a:prstGeom prst="rect">
            <a:avLst/>
          </a:prstGeom>
        </p:spPr>
        <p:txBody>
          <a:bodyPr anchor="b"/>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Logo</a:t>
            </a:r>
          </a:p>
        </p:txBody>
      </p:sp>
      <p:sp>
        <p:nvSpPr>
          <p:cNvPr id="21" name="Rectangle 20"/>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1117415" y="6207842"/>
            <a:ext cx="6868800" cy="327148"/>
          </a:xfrm>
          <a:prstGeom prst="rect">
            <a:avLst/>
          </a:prstGeom>
          <a:noFill/>
        </p:spPr>
        <p:txBody>
          <a:bodyPr anchor="ctr"/>
          <a:lstStyle>
            <a:lvl1pPr algn="l">
              <a:lnSpc>
                <a:spcPct val="110000"/>
              </a:lnSpc>
              <a:buNone/>
              <a:defRPr sz="12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dirty="0"/>
              <a:t>Click to edit date/place</a:t>
            </a:r>
          </a:p>
        </p:txBody>
      </p:sp>
      <p:sp>
        <p:nvSpPr>
          <p:cNvPr id="26" name="Subtitle 2"/>
          <p:cNvSpPr>
            <a:spLocks noGrp="1"/>
          </p:cNvSpPr>
          <p:nvPr>
            <p:ph type="subTitle" idx="1" hasCustomPrompt="1"/>
          </p:nvPr>
        </p:nvSpPr>
        <p:spPr bwMode="white">
          <a:xfrm>
            <a:off x="1117415" y="5495706"/>
            <a:ext cx="6868800" cy="436195"/>
          </a:xfrm>
          <a:prstGeom prst="rect">
            <a:avLst/>
          </a:prstGeom>
        </p:spPr>
        <p:txBody>
          <a:bodyPr anchor="ctr"/>
          <a:lstStyle>
            <a:lvl1pPr marL="0" indent="0" algn="l">
              <a:lnSpc>
                <a:spcPct val="110000"/>
              </a:lnSpc>
              <a:buNone/>
              <a:defRPr sz="1600" baseline="0">
                <a:solidFill>
                  <a:schemeClr val="bg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
        <p:nvSpPr>
          <p:cNvPr id="27" name="Title 1"/>
          <p:cNvSpPr>
            <a:spLocks noGrp="1"/>
          </p:cNvSpPr>
          <p:nvPr>
            <p:ph type="ctrTitle" hasCustomPrompt="1"/>
          </p:nvPr>
        </p:nvSpPr>
        <p:spPr bwMode="ltGray">
          <a:xfrm>
            <a:off x="1117415" y="1886242"/>
            <a:ext cx="6868800" cy="3138423"/>
          </a:xfrm>
          <a:prstGeom prst="rect">
            <a:avLst/>
          </a:prstGeom>
        </p:spPr>
        <p:txBody>
          <a:bodyPr anchor="b">
            <a:normAutofit/>
          </a:bodyPr>
          <a:lstStyle>
            <a:lvl1pPr algn="l">
              <a:lnSpc>
                <a:spcPct val="93000"/>
              </a:lnSpc>
              <a:defRPr sz="5400" baseline="0">
                <a:solidFill>
                  <a:schemeClr val="bg1"/>
                </a:solidFill>
                <a:latin typeface="+mj-lt"/>
                <a:sym typeface="Trebuchet MS" panose="020B0603020202020204" pitchFamily="34" charset="0"/>
              </a:defRPr>
            </a:lvl1pPr>
          </a:lstStyle>
          <a:p>
            <a:r>
              <a:rPr lang="en-US" dirty="0"/>
              <a:t>Title in Title Case</a:t>
            </a:r>
          </a:p>
        </p:txBody>
      </p:sp>
      <p:sp>
        <p:nvSpPr>
          <p:cNvPr id="33" name="Freeform 32"/>
          <p:cNvSpPr>
            <a:spLocks noChangeAspect="1"/>
          </p:cNvSpPr>
          <p:nvPr userDrawn="1">
            <p:custDataLst>
              <p:tags r:id="rId5"/>
            </p:custDataLst>
          </p:nvPr>
        </p:nvSpPr>
        <p:spPr bwMode="auto">
          <a:xfrm>
            <a:off x="1117415" y="1112679"/>
            <a:ext cx="2327644" cy="486479"/>
          </a:xfrm>
          <a:custGeom>
            <a:avLst/>
            <a:gdLst>
              <a:gd name="connsiteX0" fmla="*/ 8982072 w 11499847"/>
              <a:gd name="connsiteY0" fmla="*/ 1919288 h 2403475"/>
              <a:gd name="connsiteX1" fmla="*/ 8982072 w 11499847"/>
              <a:gd name="connsiteY1" fmla="*/ 2105026 h 2403475"/>
              <a:gd name="connsiteX2" fmla="*/ 9098233 w 11499847"/>
              <a:gd name="connsiteY2" fmla="*/ 2105026 h 2403475"/>
              <a:gd name="connsiteX3" fmla="*/ 9164880 w 11499847"/>
              <a:gd name="connsiteY3" fmla="*/ 2080233 h 2403475"/>
              <a:gd name="connsiteX4" fmla="*/ 9191622 w 11499847"/>
              <a:gd name="connsiteY4" fmla="*/ 2011737 h 2403475"/>
              <a:gd name="connsiteX5" fmla="*/ 9164880 w 11499847"/>
              <a:gd name="connsiteY5" fmla="*/ 1944501 h 2403475"/>
              <a:gd name="connsiteX6" fmla="*/ 9098233 w 11499847"/>
              <a:gd name="connsiteY6" fmla="*/ 1919288 h 2403475"/>
              <a:gd name="connsiteX7" fmla="*/ 8982072 w 11499847"/>
              <a:gd name="connsiteY7" fmla="*/ 1919288 h 2403475"/>
              <a:gd name="connsiteX8" fmla="*/ 7280272 w 11499847"/>
              <a:gd name="connsiteY8" fmla="*/ 1919288 h 2403475"/>
              <a:gd name="connsiteX9" fmla="*/ 7280272 w 11499847"/>
              <a:gd name="connsiteY9" fmla="*/ 2097088 h 2403475"/>
              <a:gd name="connsiteX10" fmla="*/ 7404503 w 11499847"/>
              <a:gd name="connsiteY10" fmla="*/ 2097088 h 2403475"/>
              <a:gd name="connsiteX11" fmla="*/ 7469027 w 11499847"/>
              <a:gd name="connsiteY11" fmla="*/ 2073423 h 2403475"/>
              <a:gd name="connsiteX12" fmla="*/ 7494585 w 11499847"/>
              <a:gd name="connsiteY12" fmla="*/ 2008502 h 2403475"/>
              <a:gd name="connsiteX13" fmla="*/ 7469027 w 11499847"/>
              <a:gd name="connsiteY13" fmla="*/ 1943581 h 2403475"/>
              <a:gd name="connsiteX14" fmla="*/ 7404503 w 11499847"/>
              <a:gd name="connsiteY14" fmla="*/ 1919288 h 2403475"/>
              <a:gd name="connsiteX15" fmla="*/ 7280272 w 11499847"/>
              <a:gd name="connsiteY15" fmla="*/ 1919288 h 2403475"/>
              <a:gd name="connsiteX16" fmla="*/ 7945015 w 11499847"/>
              <a:gd name="connsiteY16" fmla="*/ 1909763 h 2403475"/>
              <a:gd name="connsiteX17" fmla="*/ 7813574 w 11499847"/>
              <a:gd name="connsiteY17" fmla="*/ 1965330 h 2403475"/>
              <a:gd name="connsiteX18" fmla="*/ 7759697 w 11499847"/>
              <a:gd name="connsiteY18" fmla="*/ 2100368 h 2403475"/>
              <a:gd name="connsiteX19" fmla="*/ 7813574 w 11499847"/>
              <a:gd name="connsiteY19" fmla="*/ 2235406 h 2403475"/>
              <a:gd name="connsiteX20" fmla="*/ 7945015 w 11499847"/>
              <a:gd name="connsiteY20" fmla="*/ 2290763 h 2403475"/>
              <a:gd name="connsiteX21" fmla="*/ 8077086 w 11499847"/>
              <a:gd name="connsiteY21" fmla="*/ 2235825 h 2403475"/>
              <a:gd name="connsiteX22" fmla="*/ 8131172 w 11499847"/>
              <a:gd name="connsiteY22" fmla="*/ 2100368 h 2403475"/>
              <a:gd name="connsiteX23" fmla="*/ 8076876 w 11499847"/>
              <a:gd name="connsiteY23" fmla="*/ 1965330 h 2403475"/>
              <a:gd name="connsiteX24" fmla="*/ 7945015 w 11499847"/>
              <a:gd name="connsiteY24" fmla="*/ 1909763 h 2403475"/>
              <a:gd name="connsiteX25" fmla="*/ 8899522 w 11499847"/>
              <a:gd name="connsiteY25" fmla="*/ 1844675 h 2403475"/>
              <a:gd name="connsiteX26" fmla="*/ 9098598 w 11499847"/>
              <a:gd name="connsiteY26" fmla="*/ 1844675 h 2403475"/>
              <a:gd name="connsiteX27" fmla="*/ 9228521 w 11499847"/>
              <a:gd name="connsiteY27" fmla="*/ 1892741 h 2403475"/>
              <a:gd name="connsiteX28" fmla="*/ 9277347 w 11499847"/>
              <a:gd name="connsiteY28" fmla="*/ 2011236 h 2403475"/>
              <a:gd name="connsiteX29" fmla="*/ 9228521 w 11499847"/>
              <a:gd name="connsiteY29" fmla="*/ 2129521 h 2403475"/>
              <a:gd name="connsiteX30" fmla="*/ 9098598 w 11499847"/>
              <a:gd name="connsiteY30" fmla="*/ 2177796 h 2403475"/>
              <a:gd name="connsiteX31" fmla="*/ 8982086 w 11499847"/>
              <a:gd name="connsiteY31" fmla="*/ 2177796 h 2403475"/>
              <a:gd name="connsiteX32" fmla="*/ 8982086 w 11499847"/>
              <a:gd name="connsiteY32" fmla="*/ 2355850 h 2403475"/>
              <a:gd name="connsiteX33" fmla="*/ 8899522 w 11499847"/>
              <a:gd name="connsiteY33" fmla="*/ 2355850 h 2403475"/>
              <a:gd name="connsiteX34" fmla="*/ 8899522 w 11499847"/>
              <a:gd name="connsiteY34" fmla="*/ 1844675 h 2403475"/>
              <a:gd name="connsiteX35" fmla="*/ 8324847 w 11499847"/>
              <a:gd name="connsiteY35" fmla="*/ 1844675 h 2403475"/>
              <a:gd name="connsiteX36" fmla="*/ 8407608 w 11499847"/>
              <a:gd name="connsiteY36" fmla="*/ 1844675 h 2403475"/>
              <a:gd name="connsiteX37" fmla="*/ 8407608 w 11499847"/>
              <a:gd name="connsiteY37" fmla="*/ 2158090 h 2403475"/>
              <a:gd name="connsiteX38" fmla="*/ 8443017 w 11499847"/>
              <a:gd name="connsiteY38" fmla="*/ 2252595 h 2403475"/>
              <a:gd name="connsiteX39" fmla="*/ 8537931 w 11499847"/>
              <a:gd name="connsiteY39" fmla="*/ 2291066 h 2403475"/>
              <a:gd name="connsiteX40" fmla="*/ 8631797 w 11499847"/>
              <a:gd name="connsiteY40" fmla="*/ 2252595 h 2403475"/>
              <a:gd name="connsiteX41" fmla="*/ 8667415 w 11499847"/>
              <a:gd name="connsiteY41" fmla="*/ 2158090 h 2403475"/>
              <a:gd name="connsiteX42" fmla="*/ 8667415 w 11499847"/>
              <a:gd name="connsiteY42" fmla="*/ 1844675 h 2403475"/>
              <a:gd name="connsiteX43" fmla="*/ 8748710 w 11499847"/>
              <a:gd name="connsiteY43" fmla="*/ 1844675 h 2403475"/>
              <a:gd name="connsiteX44" fmla="*/ 8748710 w 11499847"/>
              <a:gd name="connsiteY44" fmla="*/ 2158717 h 2403475"/>
              <a:gd name="connsiteX45" fmla="*/ 8688577 w 11499847"/>
              <a:gd name="connsiteY45" fmla="*/ 2307793 h 2403475"/>
              <a:gd name="connsiteX46" fmla="*/ 8537093 w 11499847"/>
              <a:gd name="connsiteY46" fmla="*/ 2366963 h 2403475"/>
              <a:gd name="connsiteX47" fmla="*/ 8385399 w 11499847"/>
              <a:gd name="connsiteY47" fmla="*/ 2307793 h 2403475"/>
              <a:gd name="connsiteX48" fmla="*/ 8324847 w 11499847"/>
              <a:gd name="connsiteY48" fmla="*/ 2158717 h 2403475"/>
              <a:gd name="connsiteX49" fmla="*/ 8324847 w 11499847"/>
              <a:gd name="connsiteY49" fmla="*/ 1844675 h 2403475"/>
              <a:gd name="connsiteX50" fmla="*/ 7197722 w 11499847"/>
              <a:gd name="connsiteY50" fmla="*/ 1844675 h 2403475"/>
              <a:gd name="connsiteX51" fmla="*/ 7404196 w 11499847"/>
              <a:gd name="connsiteY51" fmla="*/ 1844675 h 2403475"/>
              <a:gd name="connsiteX52" fmla="*/ 7531336 w 11499847"/>
              <a:gd name="connsiteY52" fmla="*/ 1891906 h 2403475"/>
              <a:gd name="connsiteX53" fmla="*/ 7578727 w 11499847"/>
              <a:gd name="connsiteY53" fmla="*/ 2008937 h 2403475"/>
              <a:gd name="connsiteX54" fmla="*/ 7548455 w 11499847"/>
              <a:gd name="connsiteY54" fmla="*/ 2106950 h 2403475"/>
              <a:gd name="connsiteX55" fmla="*/ 7464947 w 11499847"/>
              <a:gd name="connsiteY55" fmla="*/ 2161495 h 2403475"/>
              <a:gd name="connsiteX56" fmla="*/ 7525699 w 11499847"/>
              <a:gd name="connsiteY56" fmla="*/ 2258673 h 2403475"/>
              <a:gd name="connsiteX57" fmla="*/ 7586660 w 11499847"/>
              <a:gd name="connsiteY57" fmla="*/ 2355850 h 2403475"/>
              <a:gd name="connsiteX58" fmla="*/ 7491044 w 11499847"/>
              <a:gd name="connsiteY58" fmla="*/ 2355850 h 2403475"/>
              <a:gd name="connsiteX59" fmla="*/ 7434676 w 11499847"/>
              <a:gd name="connsiteY59" fmla="*/ 2263479 h 2403475"/>
              <a:gd name="connsiteX60" fmla="*/ 7378099 w 11499847"/>
              <a:gd name="connsiteY60" fmla="*/ 2171108 h 2403475"/>
              <a:gd name="connsiteX61" fmla="*/ 7280395 w 11499847"/>
              <a:gd name="connsiteY61" fmla="*/ 2171108 h 2403475"/>
              <a:gd name="connsiteX62" fmla="*/ 7280395 w 11499847"/>
              <a:gd name="connsiteY62" fmla="*/ 2355850 h 2403475"/>
              <a:gd name="connsiteX63" fmla="*/ 7197722 w 11499847"/>
              <a:gd name="connsiteY63" fmla="*/ 2355850 h 2403475"/>
              <a:gd name="connsiteX64" fmla="*/ 7197722 w 11499847"/>
              <a:gd name="connsiteY64" fmla="*/ 1844675 h 2403475"/>
              <a:gd name="connsiteX65" fmla="*/ 7945016 w 11499847"/>
              <a:gd name="connsiteY65" fmla="*/ 1833563 h 2403475"/>
              <a:gd name="connsiteX66" fmla="*/ 8136527 w 11499847"/>
              <a:gd name="connsiteY66" fmla="*/ 1911974 h 2403475"/>
              <a:gd name="connsiteX67" fmla="*/ 8215310 w 11499847"/>
              <a:gd name="connsiteY67" fmla="*/ 2100368 h 2403475"/>
              <a:gd name="connsiteX68" fmla="*/ 8136527 w 11499847"/>
              <a:gd name="connsiteY68" fmla="*/ 2288762 h 2403475"/>
              <a:gd name="connsiteX69" fmla="*/ 7945016 w 11499847"/>
              <a:gd name="connsiteY69" fmla="*/ 2366963 h 2403475"/>
              <a:gd name="connsiteX70" fmla="*/ 7754134 w 11499847"/>
              <a:gd name="connsiteY70" fmla="*/ 2288762 h 2403475"/>
              <a:gd name="connsiteX71" fmla="*/ 7675560 w 11499847"/>
              <a:gd name="connsiteY71" fmla="*/ 2100368 h 2403475"/>
              <a:gd name="connsiteX72" fmla="*/ 7754134 w 11499847"/>
              <a:gd name="connsiteY72" fmla="*/ 1911974 h 2403475"/>
              <a:gd name="connsiteX73" fmla="*/ 7945016 w 11499847"/>
              <a:gd name="connsiteY73" fmla="*/ 1833563 h 2403475"/>
              <a:gd name="connsiteX74" fmla="*/ 6834872 w 11499847"/>
              <a:gd name="connsiteY74" fmla="*/ 1833563 h 2403475"/>
              <a:gd name="connsiteX75" fmla="*/ 6921875 w 11499847"/>
              <a:gd name="connsiteY75" fmla="*/ 1845482 h 2403475"/>
              <a:gd name="connsiteX76" fmla="*/ 6996090 w 11499847"/>
              <a:gd name="connsiteY76" fmla="*/ 1881028 h 2403475"/>
              <a:gd name="connsiteX77" fmla="*/ 6974496 w 11499847"/>
              <a:gd name="connsiteY77" fmla="*/ 1914692 h 2403475"/>
              <a:gd name="connsiteX78" fmla="*/ 6952903 w 11499847"/>
              <a:gd name="connsiteY78" fmla="*/ 1948356 h 2403475"/>
              <a:gd name="connsiteX79" fmla="*/ 6897556 w 11499847"/>
              <a:gd name="connsiteY79" fmla="*/ 1919501 h 2403475"/>
              <a:gd name="connsiteX80" fmla="*/ 6834243 w 11499847"/>
              <a:gd name="connsiteY80" fmla="*/ 1910301 h 2403475"/>
              <a:gd name="connsiteX81" fmla="*/ 6703424 w 11499847"/>
              <a:gd name="connsiteY81" fmla="*/ 1965084 h 2403475"/>
              <a:gd name="connsiteX82" fmla="*/ 6650384 w 11499847"/>
              <a:gd name="connsiteY82" fmla="*/ 2100368 h 2403475"/>
              <a:gd name="connsiteX83" fmla="*/ 6701957 w 11499847"/>
              <a:gd name="connsiteY83" fmla="*/ 2236070 h 2403475"/>
              <a:gd name="connsiteX84" fmla="*/ 6831308 w 11499847"/>
              <a:gd name="connsiteY84" fmla="*/ 2291062 h 2403475"/>
              <a:gd name="connsiteX85" fmla="*/ 6945984 w 11499847"/>
              <a:gd name="connsiteY85" fmla="*/ 2250498 h 2403475"/>
              <a:gd name="connsiteX86" fmla="*/ 6999863 w 11499847"/>
              <a:gd name="connsiteY86" fmla="*/ 2148460 h 2403475"/>
              <a:gd name="connsiteX87" fmla="*/ 6825438 w 11499847"/>
              <a:gd name="connsiteY87" fmla="*/ 2148460 h 2403475"/>
              <a:gd name="connsiteX88" fmla="*/ 6849128 w 11499847"/>
              <a:gd name="connsiteY88" fmla="*/ 2111241 h 2403475"/>
              <a:gd name="connsiteX89" fmla="*/ 6873028 w 11499847"/>
              <a:gd name="connsiteY89" fmla="*/ 2074022 h 2403475"/>
              <a:gd name="connsiteX90" fmla="*/ 7078061 w 11499847"/>
              <a:gd name="connsiteY90" fmla="*/ 2074022 h 2403475"/>
              <a:gd name="connsiteX91" fmla="*/ 7080787 w 11499847"/>
              <a:gd name="connsiteY91" fmla="*/ 2090540 h 2403475"/>
              <a:gd name="connsiteX92" fmla="*/ 7081835 w 11499847"/>
              <a:gd name="connsiteY92" fmla="*/ 2110613 h 2403475"/>
              <a:gd name="connsiteX93" fmla="*/ 7011813 w 11499847"/>
              <a:gd name="connsiteY93" fmla="*/ 2293362 h 2403475"/>
              <a:gd name="connsiteX94" fmla="*/ 6830470 w 11499847"/>
              <a:gd name="connsiteY94" fmla="*/ 2366963 h 2403475"/>
              <a:gd name="connsiteX95" fmla="*/ 6642417 w 11499847"/>
              <a:gd name="connsiteY95" fmla="*/ 2289389 h 2403475"/>
              <a:gd name="connsiteX96" fmla="*/ 6565897 w 11499847"/>
              <a:gd name="connsiteY96" fmla="*/ 2100368 h 2403475"/>
              <a:gd name="connsiteX97" fmla="*/ 6644514 w 11499847"/>
              <a:gd name="connsiteY97" fmla="*/ 1911346 h 2403475"/>
              <a:gd name="connsiteX98" fmla="*/ 6834872 w 11499847"/>
              <a:gd name="connsiteY98" fmla="*/ 1833563 h 2403475"/>
              <a:gd name="connsiteX99" fmla="*/ 501650 w 11499847"/>
              <a:gd name="connsiteY99" fmla="*/ 1403350 h 2403475"/>
              <a:gd name="connsiteX100" fmla="*/ 501650 w 11499847"/>
              <a:gd name="connsiteY100" fmla="*/ 1925638 h 2403475"/>
              <a:gd name="connsiteX101" fmla="*/ 842112 w 11499847"/>
              <a:gd name="connsiteY101" fmla="*/ 1925638 h 2403475"/>
              <a:gd name="connsiteX102" fmla="*/ 1182574 w 11499847"/>
              <a:gd name="connsiteY102" fmla="*/ 1925638 h 2403475"/>
              <a:gd name="connsiteX103" fmla="*/ 1375900 w 11499847"/>
              <a:gd name="connsiteY103" fmla="*/ 1849684 h 2403475"/>
              <a:gd name="connsiteX104" fmla="*/ 1455738 w 11499847"/>
              <a:gd name="connsiteY104" fmla="*/ 1662720 h 2403475"/>
              <a:gd name="connsiteX105" fmla="*/ 1375900 w 11499847"/>
              <a:gd name="connsiteY105" fmla="*/ 1477635 h 2403475"/>
              <a:gd name="connsiteX106" fmla="*/ 1182574 w 11499847"/>
              <a:gd name="connsiteY106" fmla="*/ 1403350 h 2403475"/>
              <a:gd name="connsiteX107" fmla="*/ 501650 w 11499847"/>
              <a:gd name="connsiteY107" fmla="*/ 1403350 h 2403475"/>
              <a:gd name="connsiteX108" fmla="*/ 7349808 w 11499847"/>
              <a:gd name="connsiteY108" fmla="*/ 1012825 h 2403475"/>
              <a:gd name="connsiteX109" fmla="*/ 7218292 w 11499847"/>
              <a:gd name="connsiteY109" fmla="*/ 1067952 h 2403475"/>
              <a:gd name="connsiteX110" fmla="*/ 7164385 w 11499847"/>
              <a:gd name="connsiteY110" fmla="*/ 1202427 h 2403475"/>
              <a:gd name="connsiteX111" fmla="*/ 7218292 w 11499847"/>
              <a:gd name="connsiteY111" fmla="*/ 1336903 h 2403475"/>
              <a:gd name="connsiteX112" fmla="*/ 7349808 w 11499847"/>
              <a:gd name="connsiteY112" fmla="*/ 1392238 h 2403475"/>
              <a:gd name="connsiteX113" fmla="*/ 7481953 w 11499847"/>
              <a:gd name="connsiteY113" fmla="*/ 1337320 h 2403475"/>
              <a:gd name="connsiteX114" fmla="*/ 7535860 w 11499847"/>
              <a:gd name="connsiteY114" fmla="*/ 1202427 h 2403475"/>
              <a:gd name="connsiteX115" fmla="*/ 7481534 w 11499847"/>
              <a:gd name="connsiteY115" fmla="*/ 1067952 h 2403475"/>
              <a:gd name="connsiteX116" fmla="*/ 7349808 w 11499847"/>
              <a:gd name="connsiteY116" fmla="*/ 1012825 h 2403475"/>
              <a:gd name="connsiteX117" fmla="*/ 10448922 w 11499847"/>
              <a:gd name="connsiteY117" fmla="*/ 946150 h 2403475"/>
              <a:gd name="connsiteX118" fmla="*/ 10552110 w 11499847"/>
              <a:gd name="connsiteY118" fmla="*/ 946150 h 2403475"/>
              <a:gd name="connsiteX119" fmla="*/ 10671172 w 11499847"/>
              <a:gd name="connsiteY119" fmla="*/ 1139825 h 2403475"/>
              <a:gd name="connsiteX120" fmla="*/ 10790235 w 11499847"/>
              <a:gd name="connsiteY120" fmla="*/ 1333501 h 2403475"/>
              <a:gd name="connsiteX121" fmla="*/ 10790235 w 11499847"/>
              <a:gd name="connsiteY121" fmla="*/ 946150 h 2403475"/>
              <a:gd name="connsiteX122" fmla="*/ 10869610 w 11499847"/>
              <a:gd name="connsiteY122" fmla="*/ 946150 h 2403475"/>
              <a:gd name="connsiteX123" fmla="*/ 10869610 w 11499847"/>
              <a:gd name="connsiteY123" fmla="*/ 1458913 h 2403475"/>
              <a:gd name="connsiteX124" fmla="*/ 10772772 w 11499847"/>
              <a:gd name="connsiteY124" fmla="*/ 1458913 h 2403475"/>
              <a:gd name="connsiteX125" fmla="*/ 10650535 w 11499847"/>
              <a:gd name="connsiteY125" fmla="*/ 1260475 h 2403475"/>
              <a:gd name="connsiteX126" fmla="*/ 10528297 w 11499847"/>
              <a:gd name="connsiteY126" fmla="*/ 1062038 h 2403475"/>
              <a:gd name="connsiteX127" fmla="*/ 10528297 w 11499847"/>
              <a:gd name="connsiteY127" fmla="*/ 1458913 h 2403475"/>
              <a:gd name="connsiteX128" fmla="*/ 10448922 w 11499847"/>
              <a:gd name="connsiteY128" fmla="*/ 1458913 h 2403475"/>
              <a:gd name="connsiteX129" fmla="*/ 10185397 w 11499847"/>
              <a:gd name="connsiteY129" fmla="*/ 946150 h 2403475"/>
              <a:gd name="connsiteX130" fmla="*/ 10267947 w 11499847"/>
              <a:gd name="connsiteY130" fmla="*/ 946150 h 2403475"/>
              <a:gd name="connsiteX131" fmla="*/ 10267947 w 11499847"/>
              <a:gd name="connsiteY131" fmla="*/ 1458913 h 2403475"/>
              <a:gd name="connsiteX132" fmla="*/ 10185397 w 11499847"/>
              <a:gd name="connsiteY132" fmla="*/ 1458913 h 2403475"/>
              <a:gd name="connsiteX133" fmla="*/ 9656760 w 11499847"/>
              <a:gd name="connsiteY133" fmla="*/ 946150 h 2403475"/>
              <a:gd name="connsiteX134" fmla="*/ 10059985 w 11499847"/>
              <a:gd name="connsiteY134" fmla="*/ 946150 h 2403475"/>
              <a:gd name="connsiteX135" fmla="*/ 10059985 w 11499847"/>
              <a:gd name="connsiteY135" fmla="*/ 1022350 h 2403475"/>
              <a:gd name="connsiteX136" fmla="*/ 9899648 w 11499847"/>
              <a:gd name="connsiteY136" fmla="*/ 1022350 h 2403475"/>
              <a:gd name="connsiteX137" fmla="*/ 9899648 w 11499847"/>
              <a:gd name="connsiteY137" fmla="*/ 1458913 h 2403475"/>
              <a:gd name="connsiteX138" fmla="*/ 9817098 w 11499847"/>
              <a:gd name="connsiteY138" fmla="*/ 1458913 h 2403475"/>
              <a:gd name="connsiteX139" fmla="*/ 9817098 w 11499847"/>
              <a:gd name="connsiteY139" fmla="*/ 1022350 h 2403475"/>
              <a:gd name="connsiteX140" fmla="*/ 9656760 w 11499847"/>
              <a:gd name="connsiteY140" fmla="*/ 1022350 h 2403475"/>
              <a:gd name="connsiteX141" fmla="*/ 9336085 w 11499847"/>
              <a:gd name="connsiteY141" fmla="*/ 946150 h 2403475"/>
              <a:gd name="connsiteX142" fmla="*/ 9418635 w 11499847"/>
              <a:gd name="connsiteY142" fmla="*/ 946150 h 2403475"/>
              <a:gd name="connsiteX143" fmla="*/ 9418635 w 11499847"/>
              <a:gd name="connsiteY143" fmla="*/ 1382713 h 2403475"/>
              <a:gd name="connsiteX144" fmla="*/ 9671048 w 11499847"/>
              <a:gd name="connsiteY144" fmla="*/ 1382713 h 2403475"/>
              <a:gd name="connsiteX145" fmla="*/ 9671048 w 11499847"/>
              <a:gd name="connsiteY145" fmla="*/ 1458913 h 2403475"/>
              <a:gd name="connsiteX146" fmla="*/ 9336085 w 11499847"/>
              <a:gd name="connsiteY146" fmla="*/ 1458913 h 2403475"/>
              <a:gd name="connsiteX147" fmla="*/ 8766172 w 11499847"/>
              <a:gd name="connsiteY147" fmla="*/ 946150 h 2403475"/>
              <a:gd name="connsiteX148" fmla="*/ 8848414 w 11499847"/>
              <a:gd name="connsiteY148" fmla="*/ 946150 h 2403475"/>
              <a:gd name="connsiteX149" fmla="*/ 8848414 w 11499847"/>
              <a:gd name="connsiteY149" fmla="*/ 1260391 h 2403475"/>
              <a:gd name="connsiteX150" fmla="*/ 8883900 w 11499847"/>
              <a:gd name="connsiteY150" fmla="*/ 1355146 h 2403475"/>
              <a:gd name="connsiteX151" fmla="*/ 8978249 w 11499847"/>
              <a:gd name="connsiteY151" fmla="*/ 1393718 h 2403475"/>
              <a:gd name="connsiteX152" fmla="*/ 9071972 w 11499847"/>
              <a:gd name="connsiteY152" fmla="*/ 1355146 h 2403475"/>
              <a:gd name="connsiteX153" fmla="*/ 9107457 w 11499847"/>
              <a:gd name="connsiteY153" fmla="*/ 1260391 h 2403475"/>
              <a:gd name="connsiteX154" fmla="*/ 9107457 w 11499847"/>
              <a:gd name="connsiteY154" fmla="*/ 946150 h 2403475"/>
              <a:gd name="connsiteX155" fmla="*/ 9188447 w 11499847"/>
              <a:gd name="connsiteY155" fmla="*/ 946150 h 2403475"/>
              <a:gd name="connsiteX156" fmla="*/ 9188447 w 11499847"/>
              <a:gd name="connsiteY156" fmla="*/ 1261230 h 2403475"/>
              <a:gd name="connsiteX157" fmla="*/ 9128539 w 11499847"/>
              <a:gd name="connsiteY157" fmla="*/ 1410489 h 2403475"/>
              <a:gd name="connsiteX158" fmla="*/ 8977623 w 11499847"/>
              <a:gd name="connsiteY158" fmla="*/ 1470025 h 2403475"/>
              <a:gd name="connsiteX159" fmla="*/ 8826497 w 11499847"/>
              <a:gd name="connsiteY159" fmla="*/ 1410489 h 2403475"/>
              <a:gd name="connsiteX160" fmla="*/ 8766172 w 11499847"/>
              <a:gd name="connsiteY160" fmla="*/ 1261230 h 2403475"/>
              <a:gd name="connsiteX161" fmla="*/ 8766172 w 11499847"/>
              <a:gd name="connsiteY161" fmla="*/ 946150 h 2403475"/>
              <a:gd name="connsiteX162" fmla="*/ 7737472 w 11499847"/>
              <a:gd name="connsiteY162" fmla="*/ 946150 h 2403475"/>
              <a:gd name="connsiteX163" fmla="*/ 7839072 w 11499847"/>
              <a:gd name="connsiteY163" fmla="*/ 946150 h 2403475"/>
              <a:gd name="connsiteX164" fmla="*/ 7958134 w 11499847"/>
              <a:gd name="connsiteY164" fmla="*/ 1139825 h 2403475"/>
              <a:gd name="connsiteX165" fmla="*/ 8077197 w 11499847"/>
              <a:gd name="connsiteY165" fmla="*/ 1333501 h 2403475"/>
              <a:gd name="connsiteX166" fmla="*/ 8077197 w 11499847"/>
              <a:gd name="connsiteY166" fmla="*/ 946150 h 2403475"/>
              <a:gd name="connsiteX167" fmla="*/ 8156572 w 11499847"/>
              <a:gd name="connsiteY167" fmla="*/ 946150 h 2403475"/>
              <a:gd name="connsiteX168" fmla="*/ 8156572 w 11499847"/>
              <a:gd name="connsiteY168" fmla="*/ 1458913 h 2403475"/>
              <a:gd name="connsiteX169" fmla="*/ 8061322 w 11499847"/>
              <a:gd name="connsiteY169" fmla="*/ 1458913 h 2403475"/>
              <a:gd name="connsiteX170" fmla="*/ 7939084 w 11499847"/>
              <a:gd name="connsiteY170" fmla="*/ 1260475 h 2403475"/>
              <a:gd name="connsiteX171" fmla="*/ 7815259 w 11499847"/>
              <a:gd name="connsiteY171" fmla="*/ 1062038 h 2403475"/>
              <a:gd name="connsiteX172" fmla="*/ 7815259 w 11499847"/>
              <a:gd name="connsiteY172" fmla="*/ 1458913 h 2403475"/>
              <a:gd name="connsiteX173" fmla="*/ 7737472 w 11499847"/>
              <a:gd name="connsiteY173" fmla="*/ 1458913 h 2403475"/>
              <a:gd name="connsiteX174" fmla="*/ 11253544 w 11499847"/>
              <a:gd name="connsiteY174" fmla="*/ 936625 h 2403475"/>
              <a:gd name="connsiteX175" fmla="*/ 11340315 w 11499847"/>
              <a:gd name="connsiteY175" fmla="*/ 948334 h 2403475"/>
              <a:gd name="connsiteX176" fmla="*/ 11414331 w 11499847"/>
              <a:gd name="connsiteY176" fmla="*/ 984090 h 2403475"/>
              <a:gd name="connsiteX177" fmla="*/ 11392795 w 11499847"/>
              <a:gd name="connsiteY177" fmla="*/ 1017545 h 2403475"/>
              <a:gd name="connsiteX178" fmla="*/ 11371260 w 11499847"/>
              <a:gd name="connsiteY178" fmla="*/ 1051209 h 2403475"/>
              <a:gd name="connsiteX179" fmla="*/ 11316270 w 11499847"/>
              <a:gd name="connsiteY179" fmla="*/ 1022354 h 2403475"/>
              <a:gd name="connsiteX180" fmla="*/ 11252917 w 11499847"/>
              <a:gd name="connsiteY180" fmla="*/ 1013363 h 2403475"/>
              <a:gd name="connsiteX181" fmla="*/ 11122657 w 11499847"/>
              <a:gd name="connsiteY181" fmla="*/ 1067936 h 2403475"/>
              <a:gd name="connsiteX182" fmla="*/ 11069549 w 11499847"/>
              <a:gd name="connsiteY182" fmla="*/ 1203221 h 2403475"/>
              <a:gd name="connsiteX183" fmla="*/ 11120984 w 11499847"/>
              <a:gd name="connsiteY183" fmla="*/ 1338923 h 2403475"/>
              <a:gd name="connsiteX184" fmla="*/ 11249990 w 11499847"/>
              <a:gd name="connsiteY184" fmla="*/ 1394124 h 2403475"/>
              <a:gd name="connsiteX185" fmla="*/ 11364360 w 11499847"/>
              <a:gd name="connsiteY185" fmla="*/ 1353350 h 2403475"/>
              <a:gd name="connsiteX186" fmla="*/ 11418095 w 11499847"/>
              <a:gd name="connsiteY186" fmla="*/ 1251521 h 2403475"/>
              <a:gd name="connsiteX187" fmla="*/ 11244136 w 11499847"/>
              <a:gd name="connsiteY187" fmla="*/ 1251521 h 2403475"/>
              <a:gd name="connsiteX188" fmla="*/ 11267971 w 11499847"/>
              <a:gd name="connsiteY188" fmla="*/ 1214303 h 2403475"/>
              <a:gd name="connsiteX189" fmla="*/ 11291598 w 11499847"/>
              <a:gd name="connsiteY189" fmla="*/ 1177084 h 2403475"/>
              <a:gd name="connsiteX190" fmla="*/ 11496083 w 11499847"/>
              <a:gd name="connsiteY190" fmla="*/ 1177084 h 2403475"/>
              <a:gd name="connsiteX191" fmla="*/ 11498802 w 11499847"/>
              <a:gd name="connsiteY191" fmla="*/ 1193393 h 2403475"/>
              <a:gd name="connsiteX192" fmla="*/ 11499847 w 11499847"/>
              <a:gd name="connsiteY192" fmla="*/ 1213466 h 2403475"/>
              <a:gd name="connsiteX193" fmla="*/ 11430222 w 11499847"/>
              <a:gd name="connsiteY193" fmla="*/ 1396215 h 2403475"/>
              <a:gd name="connsiteX194" fmla="*/ 11249154 w 11499847"/>
              <a:gd name="connsiteY194" fmla="*/ 1470025 h 2403475"/>
              <a:gd name="connsiteX195" fmla="*/ 11061813 w 11499847"/>
              <a:gd name="connsiteY195" fmla="*/ 1392242 h 2403475"/>
              <a:gd name="connsiteX196" fmla="*/ 10985497 w 11499847"/>
              <a:gd name="connsiteY196" fmla="*/ 1203221 h 2403475"/>
              <a:gd name="connsiteX197" fmla="*/ 11063695 w 11499847"/>
              <a:gd name="connsiteY197" fmla="*/ 1014408 h 2403475"/>
              <a:gd name="connsiteX198" fmla="*/ 11253544 w 11499847"/>
              <a:gd name="connsiteY198" fmla="*/ 936625 h 2403475"/>
              <a:gd name="connsiteX199" fmla="*/ 8471697 w 11499847"/>
              <a:gd name="connsiteY199" fmla="*/ 936625 h 2403475"/>
              <a:gd name="connsiteX200" fmla="*/ 8556850 w 11499847"/>
              <a:gd name="connsiteY200" fmla="*/ 949798 h 2403475"/>
              <a:gd name="connsiteX201" fmla="*/ 8626729 w 11499847"/>
              <a:gd name="connsiteY201" fmla="*/ 984717 h 2403475"/>
              <a:gd name="connsiteX202" fmla="*/ 8606225 w 11499847"/>
              <a:gd name="connsiteY202" fmla="*/ 1017336 h 2403475"/>
              <a:gd name="connsiteX203" fmla="*/ 8585722 w 11499847"/>
              <a:gd name="connsiteY203" fmla="*/ 1049745 h 2403475"/>
              <a:gd name="connsiteX204" fmla="*/ 8528605 w 11499847"/>
              <a:gd name="connsiteY204" fmla="*/ 1021099 h 2403475"/>
              <a:gd name="connsiteX205" fmla="*/ 8471070 w 11499847"/>
              <a:gd name="connsiteY205" fmla="*/ 1011063 h 2403475"/>
              <a:gd name="connsiteX206" fmla="*/ 8404328 w 11499847"/>
              <a:gd name="connsiteY206" fmla="*/ 1032181 h 2403475"/>
              <a:gd name="connsiteX207" fmla="*/ 8382570 w 11499847"/>
              <a:gd name="connsiteY207" fmla="*/ 1084246 h 2403475"/>
              <a:gd name="connsiteX208" fmla="*/ 8412697 w 11499847"/>
              <a:gd name="connsiteY208" fmla="*/ 1135474 h 2403475"/>
              <a:gd name="connsiteX209" fmla="*/ 8493038 w 11499847"/>
              <a:gd name="connsiteY209" fmla="*/ 1165165 h 2403475"/>
              <a:gd name="connsiteX210" fmla="*/ 8600786 w 11499847"/>
              <a:gd name="connsiteY210" fmla="*/ 1212421 h 2403475"/>
              <a:gd name="connsiteX211" fmla="*/ 8648697 w 11499847"/>
              <a:gd name="connsiteY211" fmla="*/ 1314250 h 2403475"/>
              <a:gd name="connsiteX212" fmla="*/ 8601413 w 11499847"/>
              <a:gd name="connsiteY212" fmla="*/ 1425906 h 2403475"/>
              <a:gd name="connsiteX213" fmla="*/ 8468140 w 11499847"/>
              <a:gd name="connsiteY213" fmla="*/ 1470025 h 2403475"/>
              <a:gd name="connsiteX214" fmla="*/ 8363531 w 11499847"/>
              <a:gd name="connsiteY214" fmla="*/ 1452461 h 2403475"/>
              <a:gd name="connsiteX215" fmla="*/ 8286747 w 11499847"/>
              <a:gd name="connsiteY215" fmla="*/ 1411479 h 2403475"/>
              <a:gd name="connsiteX216" fmla="*/ 8307251 w 11499847"/>
              <a:gd name="connsiteY216" fmla="*/ 1379069 h 2403475"/>
              <a:gd name="connsiteX217" fmla="*/ 8327754 w 11499847"/>
              <a:gd name="connsiteY217" fmla="*/ 1346450 h 2403475"/>
              <a:gd name="connsiteX218" fmla="*/ 8395541 w 11499847"/>
              <a:gd name="connsiteY218" fmla="*/ 1381578 h 2403475"/>
              <a:gd name="connsiteX219" fmla="*/ 8468768 w 11499847"/>
              <a:gd name="connsiteY219" fmla="*/ 1395378 h 2403475"/>
              <a:gd name="connsiteX220" fmla="*/ 8541367 w 11499847"/>
              <a:gd name="connsiteY220" fmla="*/ 1373633 h 2403475"/>
              <a:gd name="connsiteX221" fmla="*/ 8566055 w 11499847"/>
              <a:gd name="connsiteY221" fmla="*/ 1319477 h 2403475"/>
              <a:gd name="connsiteX222" fmla="*/ 8535509 w 11499847"/>
              <a:gd name="connsiteY222" fmla="*/ 1268458 h 2403475"/>
              <a:gd name="connsiteX223" fmla="*/ 8455587 w 11499847"/>
              <a:gd name="connsiteY223" fmla="*/ 1238348 h 2403475"/>
              <a:gd name="connsiteX224" fmla="*/ 8347630 w 11499847"/>
              <a:gd name="connsiteY224" fmla="*/ 1191511 h 2403475"/>
              <a:gd name="connsiteX225" fmla="*/ 8299928 w 11499847"/>
              <a:gd name="connsiteY225" fmla="*/ 1089264 h 2403475"/>
              <a:gd name="connsiteX226" fmla="*/ 8345329 w 11499847"/>
              <a:gd name="connsiteY226" fmla="*/ 979489 h 2403475"/>
              <a:gd name="connsiteX227" fmla="*/ 8471697 w 11499847"/>
              <a:gd name="connsiteY227" fmla="*/ 936625 h 2403475"/>
              <a:gd name="connsiteX228" fmla="*/ 7349808 w 11499847"/>
              <a:gd name="connsiteY228" fmla="*/ 936625 h 2403475"/>
              <a:gd name="connsiteX229" fmla="*/ 7541183 w 11499847"/>
              <a:gd name="connsiteY229" fmla="*/ 1014826 h 2403475"/>
              <a:gd name="connsiteX230" fmla="*/ 7619997 w 11499847"/>
              <a:gd name="connsiteY230" fmla="*/ 1203221 h 2403475"/>
              <a:gd name="connsiteX231" fmla="*/ 7541183 w 11499847"/>
              <a:gd name="connsiteY231" fmla="*/ 1391615 h 2403475"/>
              <a:gd name="connsiteX232" fmla="*/ 7349808 w 11499847"/>
              <a:gd name="connsiteY232" fmla="*/ 1470025 h 2403475"/>
              <a:gd name="connsiteX233" fmla="*/ 7158642 w 11499847"/>
              <a:gd name="connsiteY233" fmla="*/ 1391615 h 2403475"/>
              <a:gd name="connsiteX234" fmla="*/ 7080247 w 11499847"/>
              <a:gd name="connsiteY234" fmla="*/ 1203221 h 2403475"/>
              <a:gd name="connsiteX235" fmla="*/ 7158642 w 11499847"/>
              <a:gd name="connsiteY235" fmla="*/ 1014826 h 2403475"/>
              <a:gd name="connsiteX236" fmla="*/ 7349808 w 11499847"/>
              <a:gd name="connsiteY236" fmla="*/ 936625 h 2403475"/>
              <a:gd name="connsiteX237" fmla="*/ 6837427 w 11499847"/>
              <a:gd name="connsiteY237" fmla="*/ 936625 h 2403475"/>
              <a:gd name="connsiteX238" fmla="*/ 6932756 w 11499847"/>
              <a:gd name="connsiteY238" fmla="*/ 951680 h 2403475"/>
              <a:gd name="connsiteX239" fmla="*/ 7008810 w 11499847"/>
              <a:gd name="connsiteY239" fmla="*/ 993499 h 2403475"/>
              <a:gd name="connsiteX240" fmla="*/ 6987439 w 11499847"/>
              <a:gd name="connsiteY240" fmla="*/ 1026745 h 2403475"/>
              <a:gd name="connsiteX241" fmla="*/ 6966278 w 11499847"/>
              <a:gd name="connsiteY241" fmla="*/ 1059991 h 2403475"/>
              <a:gd name="connsiteX242" fmla="*/ 6904891 w 11499847"/>
              <a:gd name="connsiteY242" fmla="*/ 1024863 h 2403475"/>
              <a:gd name="connsiteX243" fmla="*/ 6833027 w 11499847"/>
              <a:gd name="connsiteY243" fmla="*/ 1012526 h 2403475"/>
              <a:gd name="connsiteX244" fmla="*/ 6703338 w 11499847"/>
              <a:gd name="connsiteY244" fmla="*/ 1067727 h 2403475"/>
              <a:gd name="connsiteX245" fmla="*/ 6649912 w 11499847"/>
              <a:gd name="connsiteY245" fmla="*/ 1203221 h 2403475"/>
              <a:gd name="connsiteX246" fmla="*/ 6703338 w 11499847"/>
              <a:gd name="connsiteY246" fmla="*/ 1338923 h 2403475"/>
              <a:gd name="connsiteX247" fmla="*/ 6833027 w 11499847"/>
              <a:gd name="connsiteY247" fmla="*/ 1393915 h 2403475"/>
              <a:gd name="connsiteX248" fmla="*/ 6904891 w 11499847"/>
              <a:gd name="connsiteY248" fmla="*/ 1381787 h 2403475"/>
              <a:gd name="connsiteX249" fmla="*/ 6966278 w 11499847"/>
              <a:gd name="connsiteY249" fmla="*/ 1346450 h 2403475"/>
              <a:gd name="connsiteX250" fmla="*/ 6987439 w 11499847"/>
              <a:gd name="connsiteY250" fmla="*/ 1379696 h 2403475"/>
              <a:gd name="connsiteX251" fmla="*/ 7008810 w 11499847"/>
              <a:gd name="connsiteY251" fmla="*/ 1412942 h 2403475"/>
              <a:gd name="connsiteX252" fmla="*/ 6932756 w 11499847"/>
              <a:gd name="connsiteY252" fmla="*/ 1454970 h 2403475"/>
              <a:gd name="connsiteX253" fmla="*/ 6837427 w 11499847"/>
              <a:gd name="connsiteY253" fmla="*/ 1470025 h 2403475"/>
              <a:gd name="connsiteX254" fmla="*/ 6644674 w 11499847"/>
              <a:gd name="connsiteY254" fmla="*/ 1392242 h 2403475"/>
              <a:gd name="connsiteX255" fmla="*/ 6565897 w 11499847"/>
              <a:gd name="connsiteY255" fmla="*/ 1203221 h 2403475"/>
              <a:gd name="connsiteX256" fmla="*/ 6644674 w 11499847"/>
              <a:gd name="connsiteY256" fmla="*/ 1014408 h 2403475"/>
              <a:gd name="connsiteX257" fmla="*/ 6837427 w 11499847"/>
              <a:gd name="connsiteY257" fmla="*/ 936625 h 2403475"/>
              <a:gd name="connsiteX258" fmla="*/ 501650 w 11499847"/>
              <a:gd name="connsiteY258" fmla="*/ 477838 h 2403475"/>
              <a:gd name="connsiteX259" fmla="*/ 501650 w 11499847"/>
              <a:gd name="connsiteY259" fmla="*/ 981076 h 2403475"/>
              <a:gd name="connsiteX260" fmla="*/ 786010 w 11499847"/>
              <a:gd name="connsiteY260" fmla="*/ 981076 h 2403475"/>
              <a:gd name="connsiteX261" fmla="*/ 1070579 w 11499847"/>
              <a:gd name="connsiteY261" fmla="*/ 981076 h 2403475"/>
              <a:gd name="connsiteX262" fmla="*/ 1253188 w 11499847"/>
              <a:gd name="connsiteY262" fmla="*/ 908588 h 2403475"/>
              <a:gd name="connsiteX263" fmla="*/ 1327150 w 11499847"/>
              <a:gd name="connsiteY263" fmla="*/ 727681 h 2403475"/>
              <a:gd name="connsiteX264" fmla="*/ 1253188 w 11499847"/>
              <a:gd name="connsiteY264" fmla="*/ 548446 h 2403475"/>
              <a:gd name="connsiteX265" fmla="*/ 1070579 w 11499847"/>
              <a:gd name="connsiteY265" fmla="*/ 477838 h 2403475"/>
              <a:gd name="connsiteX266" fmla="*/ 501650 w 11499847"/>
              <a:gd name="connsiteY266" fmla="*/ 477838 h 2403475"/>
              <a:gd name="connsiteX267" fmla="*/ 6675435 w 11499847"/>
              <a:gd name="connsiteY267" fmla="*/ 336550 h 2403475"/>
              <a:gd name="connsiteX268" fmla="*/ 6675435 w 11499847"/>
              <a:gd name="connsiteY268" fmla="*/ 487363 h 2403475"/>
              <a:gd name="connsiteX269" fmla="*/ 6808467 w 11499847"/>
              <a:gd name="connsiteY269" fmla="*/ 487363 h 2403475"/>
              <a:gd name="connsiteX270" fmla="*/ 6865570 w 11499847"/>
              <a:gd name="connsiteY270" fmla="*/ 465370 h 2403475"/>
              <a:gd name="connsiteX271" fmla="*/ 6888160 w 11499847"/>
              <a:gd name="connsiteY271" fmla="*/ 411957 h 2403475"/>
              <a:gd name="connsiteX272" fmla="*/ 6865570 w 11499847"/>
              <a:gd name="connsiteY272" fmla="*/ 358334 h 2403475"/>
              <a:gd name="connsiteX273" fmla="*/ 6808467 w 11499847"/>
              <a:gd name="connsiteY273" fmla="*/ 336550 h 2403475"/>
              <a:gd name="connsiteX274" fmla="*/ 6675435 w 11499847"/>
              <a:gd name="connsiteY274" fmla="*/ 336550 h 2403475"/>
              <a:gd name="connsiteX275" fmla="*/ 6675435 w 11499847"/>
              <a:gd name="connsiteY275" fmla="*/ 122238 h 2403475"/>
              <a:gd name="connsiteX276" fmla="*/ 6675435 w 11499847"/>
              <a:gd name="connsiteY276" fmla="*/ 265113 h 2403475"/>
              <a:gd name="connsiteX277" fmla="*/ 6795279 w 11499847"/>
              <a:gd name="connsiteY277" fmla="*/ 265113 h 2403475"/>
              <a:gd name="connsiteX278" fmla="*/ 6848404 w 11499847"/>
              <a:gd name="connsiteY278" fmla="*/ 244673 h 2403475"/>
              <a:gd name="connsiteX279" fmla="*/ 6869110 w 11499847"/>
              <a:gd name="connsiteY279" fmla="*/ 193571 h 2403475"/>
              <a:gd name="connsiteX280" fmla="*/ 6848404 w 11499847"/>
              <a:gd name="connsiteY280" fmla="*/ 142679 h 2403475"/>
              <a:gd name="connsiteX281" fmla="*/ 6795279 w 11499847"/>
              <a:gd name="connsiteY281" fmla="*/ 122238 h 2403475"/>
              <a:gd name="connsiteX282" fmla="*/ 6675435 w 11499847"/>
              <a:gd name="connsiteY282" fmla="*/ 122238 h 2403475"/>
              <a:gd name="connsiteX283" fmla="*/ 8850791 w 11499847"/>
              <a:gd name="connsiteY283" fmla="*/ 114300 h 2403475"/>
              <a:gd name="connsiteX284" fmla="*/ 8719837 w 11499847"/>
              <a:gd name="connsiteY284" fmla="*/ 169657 h 2403475"/>
              <a:gd name="connsiteX285" fmla="*/ 8666160 w 11499847"/>
              <a:gd name="connsiteY285" fmla="*/ 304905 h 2403475"/>
              <a:gd name="connsiteX286" fmla="*/ 8719837 w 11499847"/>
              <a:gd name="connsiteY286" fmla="*/ 439943 h 2403475"/>
              <a:gd name="connsiteX287" fmla="*/ 8850791 w 11499847"/>
              <a:gd name="connsiteY287" fmla="*/ 495300 h 2403475"/>
              <a:gd name="connsiteX288" fmla="*/ 8982163 w 11499847"/>
              <a:gd name="connsiteY288" fmla="*/ 440153 h 2403475"/>
              <a:gd name="connsiteX289" fmla="*/ 9036048 w 11499847"/>
              <a:gd name="connsiteY289" fmla="*/ 304905 h 2403475"/>
              <a:gd name="connsiteX290" fmla="*/ 8981954 w 11499847"/>
              <a:gd name="connsiteY290" fmla="*/ 169657 h 2403475"/>
              <a:gd name="connsiteX291" fmla="*/ 8850791 w 11499847"/>
              <a:gd name="connsiteY291" fmla="*/ 114300 h 2403475"/>
              <a:gd name="connsiteX292" fmla="*/ 7335415 w 11499847"/>
              <a:gd name="connsiteY292" fmla="*/ 114300 h 2403475"/>
              <a:gd name="connsiteX293" fmla="*/ 7203974 w 11499847"/>
              <a:gd name="connsiteY293" fmla="*/ 169657 h 2403475"/>
              <a:gd name="connsiteX294" fmla="*/ 7150097 w 11499847"/>
              <a:gd name="connsiteY294" fmla="*/ 304905 h 2403475"/>
              <a:gd name="connsiteX295" fmla="*/ 7203974 w 11499847"/>
              <a:gd name="connsiteY295" fmla="*/ 439943 h 2403475"/>
              <a:gd name="connsiteX296" fmla="*/ 7335415 w 11499847"/>
              <a:gd name="connsiteY296" fmla="*/ 495300 h 2403475"/>
              <a:gd name="connsiteX297" fmla="*/ 7467486 w 11499847"/>
              <a:gd name="connsiteY297" fmla="*/ 440153 h 2403475"/>
              <a:gd name="connsiteX298" fmla="*/ 7521572 w 11499847"/>
              <a:gd name="connsiteY298" fmla="*/ 304905 h 2403475"/>
              <a:gd name="connsiteX299" fmla="*/ 7467067 w 11499847"/>
              <a:gd name="connsiteY299" fmla="*/ 169657 h 2403475"/>
              <a:gd name="connsiteX300" fmla="*/ 7335415 w 11499847"/>
              <a:gd name="connsiteY300" fmla="*/ 114300 h 2403475"/>
              <a:gd name="connsiteX301" fmla="*/ 9237660 w 11499847"/>
              <a:gd name="connsiteY301" fmla="*/ 49213 h 2403475"/>
              <a:gd name="connsiteX302" fmla="*/ 9339260 w 11499847"/>
              <a:gd name="connsiteY302" fmla="*/ 49213 h 2403475"/>
              <a:gd name="connsiteX303" fmla="*/ 9458322 w 11499847"/>
              <a:gd name="connsiteY303" fmla="*/ 242888 h 2403475"/>
              <a:gd name="connsiteX304" fmla="*/ 9578972 w 11499847"/>
              <a:gd name="connsiteY304" fmla="*/ 436563 h 2403475"/>
              <a:gd name="connsiteX305" fmla="*/ 9578972 w 11499847"/>
              <a:gd name="connsiteY305" fmla="*/ 49213 h 2403475"/>
              <a:gd name="connsiteX306" fmla="*/ 9656760 w 11499847"/>
              <a:gd name="connsiteY306" fmla="*/ 49213 h 2403475"/>
              <a:gd name="connsiteX307" fmla="*/ 9656760 w 11499847"/>
              <a:gd name="connsiteY307" fmla="*/ 560388 h 2403475"/>
              <a:gd name="connsiteX308" fmla="*/ 9561510 w 11499847"/>
              <a:gd name="connsiteY308" fmla="*/ 560388 h 2403475"/>
              <a:gd name="connsiteX309" fmla="*/ 9439272 w 11499847"/>
              <a:gd name="connsiteY309" fmla="*/ 363538 h 2403475"/>
              <a:gd name="connsiteX310" fmla="*/ 9317035 w 11499847"/>
              <a:gd name="connsiteY310" fmla="*/ 165101 h 2403475"/>
              <a:gd name="connsiteX311" fmla="*/ 9317035 w 11499847"/>
              <a:gd name="connsiteY311" fmla="*/ 560388 h 2403475"/>
              <a:gd name="connsiteX312" fmla="*/ 9237660 w 11499847"/>
              <a:gd name="connsiteY312" fmla="*/ 560388 h 2403475"/>
              <a:gd name="connsiteX313" fmla="*/ 8126410 w 11499847"/>
              <a:gd name="connsiteY313" fmla="*/ 49213 h 2403475"/>
              <a:gd name="connsiteX314" fmla="*/ 8529635 w 11499847"/>
              <a:gd name="connsiteY314" fmla="*/ 49213 h 2403475"/>
              <a:gd name="connsiteX315" fmla="*/ 8529635 w 11499847"/>
              <a:gd name="connsiteY315" fmla="*/ 125413 h 2403475"/>
              <a:gd name="connsiteX316" fmla="*/ 8369298 w 11499847"/>
              <a:gd name="connsiteY316" fmla="*/ 125413 h 2403475"/>
              <a:gd name="connsiteX317" fmla="*/ 8369298 w 11499847"/>
              <a:gd name="connsiteY317" fmla="*/ 560388 h 2403475"/>
              <a:gd name="connsiteX318" fmla="*/ 8285160 w 11499847"/>
              <a:gd name="connsiteY318" fmla="*/ 560388 h 2403475"/>
              <a:gd name="connsiteX319" fmla="*/ 8285160 w 11499847"/>
              <a:gd name="connsiteY319" fmla="*/ 125413 h 2403475"/>
              <a:gd name="connsiteX320" fmla="*/ 8126410 w 11499847"/>
              <a:gd name="connsiteY320" fmla="*/ 125413 h 2403475"/>
              <a:gd name="connsiteX321" fmla="*/ 6592885 w 11499847"/>
              <a:gd name="connsiteY321" fmla="*/ 49213 h 2403475"/>
              <a:gd name="connsiteX322" fmla="*/ 6795851 w 11499847"/>
              <a:gd name="connsiteY322" fmla="*/ 49213 h 2403475"/>
              <a:gd name="connsiteX323" fmla="*/ 6907775 w 11499847"/>
              <a:gd name="connsiteY323" fmla="*/ 87875 h 2403475"/>
              <a:gd name="connsiteX324" fmla="*/ 6952670 w 11499847"/>
              <a:gd name="connsiteY324" fmla="*/ 185680 h 2403475"/>
              <a:gd name="connsiteX325" fmla="*/ 6936382 w 11499847"/>
              <a:gd name="connsiteY325" fmla="*/ 245658 h 2403475"/>
              <a:gd name="connsiteX326" fmla="*/ 6892114 w 11499847"/>
              <a:gd name="connsiteY326" fmla="*/ 288709 h 2403475"/>
              <a:gd name="connsiteX327" fmla="*/ 6950791 w 11499847"/>
              <a:gd name="connsiteY327" fmla="*/ 339492 h 2403475"/>
              <a:gd name="connsiteX328" fmla="*/ 6972298 w 11499847"/>
              <a:gd name="connsiteY328" fmla="*/ 412845 h 2403475"/>
              <a:gd name="connsiteX329" fmla="*/ 6926359 w 11499847"/>
              <a:gd name="connsiteY329" fmla="*/ 517546 h 2403475"/>
              <a:gd name="connsiteX330" fmla="*/ 6808798 w 11499847"/>
              <a:gd name="connsiteY330" fmla="*/ 560388 h 2403475"/>
              <a:gd name="connsiteX331" fmla="*/ 6592885 w 11499847"/>
              <a:gd name="connsiteY331" fmla="*/ 560388 h 2403475"/>
              <a:gd name="connsiteX332" fmla="*/ 6592885 w 11499847"/>
              <a:gd name="connsiteY332" fmla="*/ 49213 h 2403475"/>
              <a:gd name="connsiteX333" fmla="*/ 8850790 w 11499847"/>
              <a:gd name="connsiteY333" fmla="*/ 38100 h 2403475"/>
              <a:gd name="connsiteX334" fmla="*/ 9041603 w 11499847"/>
              <a:gd name="connsiteY334" fmla="*/ 116301 h 2403475"/>
              <a:gd name="connsiteX335" fmla="*/ 9120185 w 11499847"/>
              <a:gd name="connsiteY335" fmla="*/ 304905 h 2403475"/>
              <a:gd name="connsiteX336" fmla="*/ 9041603 w 11499847"/>
              <a:gd name="connsiteY336" fmla="*/ 493090 h 2403475"/>
              <a:gd name="connsiteX337" fmla="*/ 8850790 w 11499847"/>
              <a:gd name="connsiteY337" fmla="*/ 571500 h 2403475"/>
              <a:gd name="connsiteX338" fmla="*/ 8660186 w 11499847"/>
              <a:gd name="connsiteY338" fmla="*/ 493090 h 2403475"/>
              <a:gd name="connsiteX339" fmla="*/ 8582022 w 11499847"/>
              <a:gd name="connsiteY339" fmla="*/ 304905 h 2403475"/>
              <a:gd name="connsiteX340" fmla="*/ 8660186 w 11499847"/>
              <a:gd name="connsiteY340" fmla="*/ 116301 h 2403475"/>
              <a:gd name="connsiteX341" fmla="*/ 8850790 w 11499847"/>
              <a:gd name="connsiteY341" fmla="*/ 38100 h 2403475"/>
              <a:gd name="connsiteX342" fmla="*/ 7870035 w 11499847"/>
              <a:gd name="connsiteY342" fmla="*/ 38100 h 2403475"/>
              <a:gd name="connsiteX343" fmla="*/ 7871499 w 11499847"/>
              <a:gd name="connsiteY343" fmla="*/ 38100 h 2403475"/>
              <a:gd name="connsiteX344" fmla="*/ 7955187 w 11499847"/>
              <a:gd name="connsiteY344" fmla="*/ 51273 h 2403475"/>
              <a:gd name="connsiteX345" fmla="*/ 8025067 w 11499847"/>
              <a:gd name="connsiteY345" fmla="*/ 86401 h 2403475"/>
              <a:gd name="connsiteX346" fmla="*/ 8004563 w 11499847"/>
              <a:gd name="connsiteY346" fmla="*/ 118811 h 2403475"/>
              <a:gd name="connsiteX347" fmla="*/ 7984060 w 11499847"/>
              <a:gd name="connsiteY347" fmla="*/ 151429 h 2403475"/>
              <a:gd name="connsiteX348" fmla="*/ 7926943 w 11499847"/>
              <a:gd name="connsiteY348" fmla="*/ 122574 h 2403475"/>
              <a:gd name="connsiteX349" fmla="*/ 7869198 w 11499847"/>
              <a:gd name="connsiteY349" fmla="*/ 112538 h 2403475"/>
              <a:gd name="connsiteX350" fmla="*/ 7802666 w 11499847"/>
              <a:gd name="connsiteY350" fmla="*/ 133865 h 2403475"/>
              <a:gd name="connsiteX351" fmla="*/ 7780907 w 11499847"/>
              <a:gd name="connsiteY351" fmla="*/ 185721 h 2403475"/>
              <a:gd name="connsiteX352" fmla="*/ 7811035 w 11499847"/>
              <a:gd name="connsiteY352" fmla="*/ 236949 h 2403475"/>
              <a:gd name="connsiteX353" fmla="*/ 7891166 w 11499847"/>
              <a:gd name="connsiteY353" fmla="*/ 266849 h 2403475"/>
              <a:gd name="connsiteX354" fmla="*/ 7998914 w 11499847"/>
              <a:gd name="connsiteY354" fmla="*/ 313896 h 2403475"/>
              <a:gd name="connsiteX355" fmla="*/ 8047035 w 11499847"/>
              <a:gd name="connsiteY355" fmla="*/ 415934 h 2403475"/>
              <a:gd name="connsiteX356" fmla="*/ 7999751 w 11499847"/>
              <a:gd name="connsiteY356" fmla="*/ 527381 h 2403475"/>
              <a:gd name="connsiteX357" fmla="*/ 7866478 w 11499847"/>
              <a:gd name="connsiteY357" fmla="*/ 571500 h 2403475"/>
              <a:gd name="connsiteX358" fmla="*/ 7761659 w 11499847"/>
              <a:gd name="connsiteY358" fmla="*/ 554145 h 2403475"/>
              <a:gd name="connsiteX359" fmla="*/ 7685085 w 11499847"/>
              <a:gd name="connsiteY359" fmla="*/ 512954 h 2403475"/>
              <a:gd name="connsiteX360" fmla="*/ 7725883 w 11499847"/>
              <a:gd name="connsiteY360" fmla="*/ 447925 h 2403475"/>
              <a:gd name="connsiteX361" fmla="*/ 7793879 w 11499847"/>
              <a:gd name="connsiteY361" fmla="*/ 483053 h 2403475"/>
              <a:gd name="connsiteX362" fmla="*/ 7867106 w 11499847"/>
              <a:gd name="connsiteY362" fmla="*/ 497063 h 2403475"/>
              <a:gd name="connsiteX363" fmla="*/ 7939496 w 11499847"/>
              <a:gd name="connsiteY363" fmla="*/ 475108 h 2403475"/>
              <a:gd name="connsiteX364" fmla="*/ 7964393 w 11499847"/>
              <a:gd name="connsiteY364" fmla="*/ 420952 h 2403475"/>
              <a:gd name="connsiteX365" fmla="*/ 7933847 w 11499847"/>
              <a:gd name="connsiteY365" fmla="*/ 369933 h 2403475"/>
              <a:gd name="connsiteX366" fmla="*/ 7853925 w 11499847"/>
              <a:gd name="connsiteY366" fmla="*/ 339823 h 2403475"/>
              <a:gd name="connsiteX367" fmla="*/ 7745968 w 11499847"/>
              <a:gd name="connsiteY367" fmla="*/ 292986 h 2403475"/>
              <a:gd name="connsiteX368" fmla="*/ 7698266 w 11499847"/>
              <a:gd name="connsiteY368" fmla="*/ 190739 h 2403475"/>
              <a:gd name="connsiteX369" fmla="*/ 7743666 w 11499847"/>
              <a:gd name="connsiteY369" fmla="*/ 80964 h 2403475"/>
              <a:gd name="connsiteX370" fmla="*/ 7870035 w 11499847"/>
              <a:gd name="connsiteY370" fmla="*/ 38100 h 2403475"/>
              <a:gd name="connsiteX371" fmla="*/ 7334624 w 11499847"/>
              <a:gd name="connsiteY371" fmla="*/ 38100 h 2403475"/>
              <a:gd name="connsiteX372" fmla="*/ 7525363 w 11499847"/>
              <a:gd name="connsiteY372" fmla="*/ 116301 h 2403475"/>
              <a:gd name="connsiteX373" fmla="*/ 7604123 w 11499847"/>
              <a:gd name="connsiteY373" fmla="*/ 304905 h 2403475"/>
              <a:gd name="connsiteX374" fmla="*/ 7525363 w 11499847"/>
              <a:gd name="connsiteY374" fmla="*/ 493090 h 2403475"/>
              <a:gd name="connsiteX375" fmla="*/ 7334624 w 11499847"/>
              <a:gd name="connsiteY375" fmla="*/ 571500 h 2403475"/>
              <a:gd name="connsiteX376" fmla="*/ 7144094 w 11499847"/>
              <a:gd name="connsiteY376" fmla="*/ 493090 h 2403475"/>
              <a:gd name="connsiteX377" fmla="*/ 7065960 w 11499847"/>
              <a:gd name="connsiteY377" fmla="*/ 304905 h 2403475"/>
              <a:gd name="connsiteX378" fmla="*/ 7144094 w 11499847"/>
              <a:gd name="connsiteY378" fmla="*/ 116301 h 2403475"/>
              <a:gd name="connsiteX379" fmla="*/ 7334624 w 11499847"/>
              <a:gd name="connsiteY379" fmla="*/ 38100 h 2403475"/>
              <a:gd name="connsiteX380" fmla="*/ 2766077 w 11499847"/>
              <a:gd name="connsiteY380" fmla="*/ 0 h 2403475"/>
              <a:gd name="connsiteX381" fmla="*/ 3146531 w 11499847"/>
              <a:gd name="connsiteY381" fmla="*/ 51449 h 2403475"/>
              <a:gd name="connsiteX382" fmla="*/ 3467375 w 11499847"/>
              <a:gd name="connsiteY382" fmla="*/ 204124 h 2403475"/>
              <a:gd name="connsiteX383" fmla="*/ 3340627 w 11499847"/>
              <a:gd name="connsiteY383" fmla="*/ 403228 h 2403475"/>
              <a:gd name="connsiteX384" fmla="*/ 3213880 w 11499847"/>
              <a:gd name="connsiteY384" fmla="*/ 602542 h 2403475"/>
              <a:gd name="connsiteX385" fmla="*/ 3009743 w 11499847"/>
              <a:gd name="connsiteY385" fmla="*/ 496716 h 2403475"/>
              <a:gd name="connsiteX386" fmla="*/ 2766077 w 11499847"/>
              <a:gd name="connsiteY386" fmla="*/ 457606 h 2403475"/>
              <a:gd name="connsiteX387" fmla="*/ 2232314 w 11499847"/>
              <a:gd name="connsiteY387" fmla="*/ 681180 h 2403475"/>
              <a:gd name="connsiteX388" fmla="*/ 2012073 w 11499847"/>
              <a:gd name="connsiteY388" fmla="*/ 1198391 h 2403475"/>
              <a:gd name="connsiteX389" fmla="*/ 2232314 w 11499847"/>
              <a:gd name="connsiteY389" fmla="*/ 1721250 h 2403475"/>
              <a:gd name="connsiteX390" fmla="*/ 2766077 w 11499847"/>
              <a:gd name="connsiteY390" fmla="*/ 1942732 h 2403475"/>
              <a:gd name="connsiteX391" fmla="*/ 3050111 w 11499847"/>
              <a:gd name="connsiteY391" fmla="*/ 1886682 h 2403475"/>
              <a:gd name="connsiteX392" fmla="*/ 3289594 w 11499847"/>
              <a:gd name="connsiteY392" fmla="*/ 1722086 h 2403475"/>
              <a:gd name="connsiteX393" fmla="*/ 3543925 w 11499847"/>
              <a:gd name="connsiteY393" fmla="*/ 1095493 h 2403475"/>
              <a:gd name="connsiteX394" fmla="*/ 3921866 w 11499847"/>
              <a:gd name="connsiteY394" fmla="*/ 345714 h 2403475"/>
              <a:gd name="connsiteX395" fmla="*/ 4300646 w 11499847"/>
              <a:gd name="connsiteY395" fmla="*/ 92441 h 2403475"/>
              <a:gd name="connsiteX396" fmla="*/ 4787977 w 11499847"/>
              <a:gd name="connsiteY396" fmla="*/ 0 h 2403475"/>
              <a:gd name="connsiteX397" fmla="*/ 5168221 w 11499847"/>
              <a:gd name="connsiteY397" fmla="*/ 54796 h 2403475"/>
              <a:gd name="connsiteX398" fmla="*/ 5489275 w 11499847"/>
              <a:gd name="connsiteY398" fmla="*/ 210607 h 2403475"/>
              <a:gd name="connsiteX399" fmla="*/ 5364200 w 11499847"/>
              <a:gd name="connsiteY399" fmla="*/ 409921 h 2403475"/>
              <a:gd name="connsiteX400" fmla="*/ 5239125 w 11499847"/>
              <a:gd name="connsiteY400" fmla="*/ 609025 h 2403475"/>
              <a:gd name="connsiteX401" fmla="*/ 5031643 w 11499847"/>
              <a:gd name="connsiteY401" fmla="*/ 500480 h 2403475"/>
              <a:gd name="connsiteX402" fmla="*/ 4784631 w 11499847"/>
              <a:gd name="connsiteY402" fmla="*/ 460952 h 2403475"/>
              <a:gd name="connsiteX403" fmla="*/ 4264462 w 11499847"/>
              <a:gd name="connsiteY403" fmla="*/ 679089 h 2403475"/>
              <a:gd name="connsiteX404" fmla="*/ 4050287 w 11499847"/>
              <a:gd name="connsiteY404" fmla="*/ 1198391 h 2403475"/>
              <a:gd name="connsiteX405" fmla="*/ 4262370 w 11499847"/>
              <a:gd name="connsiteY405" fmla="*/ 1725223 h 2403475"/>
              <a:gd name="connsiteX406" fmla="*/ 4778147 w 11499847"/>
              <a:gd name="connsiteY406" fmla="*/ 1945870 h 2403475"/>
              <a:gd name="connsiteX407" fmla="*/ 5191438 w 11499847"/>
              <a:gd name="connsiteY407" fmla="*/ 1804280 h 2403475"/>
              <a:gd name="connsiteX408" fmla="*/ 5426737 w 11499847"/>
              <a:gd name="connsiteY408" fmla="*/ 1445390 h 2403475"/>
              <a:gd name="connsiteX409" fmla="*/ 4708917 w 11499847"/>
              <a:gd name="connsiteY409" fmla="*/ 1445390 h 2403475"/>
              <a:gd name="connsiteX410" fmla="*/ 4850515 w 11499847"/>
              <a:gd name="connsiteY410" fmla="*/ 1223279 h 2403475"/>
              <a:gd name="connsiteX411" fmla="*/ 4992113 w 11499847"/>
              <a:gd name="connsiteY411" fmla="*/ 1000960 h 2403475"/>
              <a:gd name="connsiteX412" fmla="*/ 5457901 w 11499847"/>
              <a:gd name="connsiteY412" fmla="*/ 1000960 h 2403475"/>
              <a:gd name="connsiteX413" fmla="*/ 5924108 w 11499847"/>
              <a:gd name="connsiteY413" fmla="*/ 1000960 h 2403475"/>
              <a:gd name="connsiteX414" fmla="*/ 5936030 w 11499847"/>
              <a:gd name="connsiteY414" fmla="*/ 1100094 h 2403475"/>
              <a:gd name="connsiteX415" fmla="*/ 5940422 w 11499847"/>
              <a:gd name="connsiteY415" fmla="*/ 1201738 h 2403475"/>
              <a:gd name="connsiteX416" fmla="*/ 5600963 w 11499847"/>
              <a:gd name="connsiteY416" fmla="*/ 2050860 h 2403475"/>
              <a:gd name="connsiteX417" fmla="*/ 4764970 w 11499847"/>
              <a:gd name="connsiteY417" fmla="*/ 2403475 h 2403475"/>
              <a:gd name="connsiteX418" fmla="*/ 4178290 w 11499847"/>
              <a:gd name="connsiteY418" fmla="*/ 2262513 h 2403475"/>
              <a:gd name="connsiteX419" fmla="*/ 3757265 w 11499847"/>
              <a:gd name="connsiteY419" fmla="*/ 1886682 h 2403475"/>
              <a:gd name="connsiteX420" fmla="*/ 3332469 w 11499847"/>
              <a:gd name="connsiteY420" fmla="*/ 2263558 h 2403475"/>
              <a:gd name="connsiteX421" fmla="*/ 2749555 w 11499847"/>
              <a:gd name="connsiteY421" fmla="*/ 2403475 h 2403475"/>
              <a:gd name="connsiteX422" fmla="*/ 2242563 w 11499847"/>
              <a:gd name="connsiteY422" fmla="*/ 2295766 h 2403475"/>
              <a:gd name="connsiteX423" fmla="*/ 1844121 w 11499847"/>
              <a:gd name="connsiteY423" fmla="*/ 2005266 h 2403475"/>
              <a:gd name="connsiteX424" fmla="*/ 1583096 w 11499847"/>
              <a:gd name="connsiteY424" fmla="*/ 2257493 h 2403475"/>
              <a:gd name="connsiteX425" fmla="*/ 1188838 w 11499847"/>
              <a:gd name="connsiteY425" fmla="*/ 2354117 h 2403475"/>
              <a:gd name="connsiteX426" fmla="*/ 0 w 11499847"/>
              <a:gd name="connsiteY426" fmla="*/ 2354117 h 2403475"/>
              <a:gd name="connsiteX427" fmla="*/ 0 w 11499847"/>
              <a:gd name="connsiteY427" fmla="*/ 1201738 h 2403475"/>
              <a:gd name="connsiteX428" fmla="*/ 0 w 11499847"/>
              <a:gd name="connsiteY428" fmla="*/ 49358 h 2403475"/>
              <a:gd name="connsiteX429" fmla="*/ 538575 w 11499847"/>
              <a:gd name="connsiteY429" fmla="*/ 49358 h 2403475"/>
              <a:gd name="connsiteX430" fmla="*/ 1076940 w 11499847"/>
              <a:gd name="connsiteY430" fmla="*/ 49358 h 2403475"/>
              <a:gd name="connsiteX431" fmla="*/ 1523487 w 11499847"/>
              <a:gd name="connsiteY431" fmla="*/ 176099 h 2403475"/>
              <a:gd name="connsiteX432" fmla="*/ 1774892 w 11499847"/>
              <a:gd name="connsiteY432" fmla="*/ 500480 h 2403475"/>
              <a:gd name="connsiteX433" fmla="*/ 2196549 w 11499847"/>
              <a:gd name="connsiteY433" fmla="*/ 137826 h 2403475"/>
              <a:gd name="connsiteX434" fmla="*/ 2766077 w 11499847"/>
              <a:gd name="connsiteY434"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1499847" h="2403475">
                <a:moveTo>
                  <a:pt x="8982072" y="1919288"/>
                </a:moveTo>
                <a:cubicBezTo>
                  <a:pt x="8982072" y="2105026"/>
                  <a:pt x="8982072" y="2105026"/>
                  <a:pt x="8982072" y="2105026"/>
                </a:cubicBezTo>
                <a:cubicBezTo>
                  <a:pt x="9098233" y="2105026"/>
                  <a:pt x="9098233" y="2105026"/>
                  <a:pt x="9098233" y="2105026"/>
                </a:cubicBezTo>
                <a:cubicBezTo>
                  <a:pt x="9124975" y="2105026"/>
                  <a:pt x="9148166" y="2096202"/>
                  <a:pt x="9164880" y="2080233"/>
                </a:cubicBezTo>
                <a:cubicBezTo>
                  <a:pt x="9181594" y="2064055"/>
                  <a:pt x="9191622" y="2040732"/>
                  <a:pt x="9191622" y="2011737"/>
                </a:cubicBezTo>
                <a:cubicBezTo>
                  <a:pt x="9191622" y="1983792"/>
                  <a:pt x="9181594" y="1960680"/>
                  <a:pt x="9164880" y="1944501"/>
                </a:cubicBezTo>
                <a:cubicBezTo>
                  <a:pt x="9148166" y="1928323"/>
                  <a:pt x="9124975" y="1919288"/>
                  <a:pt x="9098233" y="1919288"/>
                </a:cubicBezTo>
                <a:cubicBezTo>
                  <a:pt x="8982072" y="1919288"/>
                  <a:pt x="8982072" y="1919288"/>
                  <a:pt x="8982072" y="1919288"/>
                </a:cubicBezTo>
                <a:close/>
                <a:moveTo>
                  <a:pt x="7280272" y="1919288"/>
                </a:moveTo>
                <a:cubicBezTo>
                  <a:pt x="7280272" y="2097088"/>
                  <a:pt x="7280272" y="2097088"/>
                  <a:pt x="7280272" y="2097088"/>
                </a:cubicBezTo>
                <a:cubicBezTo>
                  <a:pt x="7404503" y="2097088"/>
                  <a:pt x="7404503" y="2097088"/>
                  <a:pt x="7404503" y="2097088"/>
                </a:cubicBezTo>
                <a:cubicBezTo>
                  <a:pt x="7430689" y="2097088"/>
                  <a:pt x="7453105" y="2088711"/>
                  <a:pt x="7469027" y="2073423"/>
                </a:cubicBezTo>
                <a:cubicBezTo>
                  <a:pt x="7485158" y="2058136"/>
                  <a:pt x="7494585" y="2035937"/>
                  <a:pt x="7494585" y="2008502"/>
                </a:cubicBezTo>
                <a:cubicBezTo>
                  <a:pt x="7494585" y="1981487"/>
                  <a:pt x="7485158" y="1959078"/>
                  <a:pt x="7469027" y="1943581"/>
                </a:cubicBezTo>
                <a:cubicBezTo>
                  <a:pt x="7453105" y="1927874"/>
                  <a:pt x="7430689" y="1919288"/>
                  <a:pt x="7404503" y="1919288"/>
                </a:cubicBezTo>
                <a:cubicBezTo>
                  <a:pt x="7280272" y="1919288"/>
                  <a:pt x="7280272" y="1919288"/>
                  <a:pt x="7280272" y="1919288"/>
                </a:cubicBezTo>
                <a:close/>
                <a:moveTo>
                  <a:pt x="7945015" y="1909763"/>
                </a:moveTo>
                <a:cubicBezTo>
                  <a:pt x="7893445" y="1909763"/>
                  <a:pt x="7847115" y="1930941"/>
                  <a:pt x="7813574" y="1965330"/>
                </a:cubicBezTo>
                <a:cubicBezTo>
                  <a:pt x="7780242" y="1999719"/>
                  <a:pt x="7759697" y="2047317"/>
                  <a:pt x="7759697" y="2100368"/>
                </a:cubicBezTo>
                <a:cubicBezTo>
                  <a:pt x="7759697" y="2153419"/>
                  <a:pt x="7780242" y="2201227"/>
                  <a:pt x="7813574" y="2235406"/>
                </a:cubicBezTo>
                <a:cubicBezTo>
                  <a:pt x="7847115" y="2269795"/>
                  <a:pt x="7893445" y="2290763"/>
                  <a:pt x="7945015" y="2290763"/>
                </a:cubicBezTo>
                <a:cubicBezTo>
                  <a:pt x="7997215" y="2290763"/>
                  <a:pt x="8043544" y="2270004"/>
                  <a:pt x="8077086" y="2235825"/>
                </a:cubicBezTo>
                <a:cubicBezTo>
                  <a:pt x="8110628" y="2201437"/>
                  <a:pt x="8131172" y="2153838"/>
                  <a:pt x="8131172" y="2100368"/>
                </a:cubicBezTo>
                <a:cubicBezTo>
                  <a:pt x="8131172" y="2047317"/>
                  <a:pt x="8110418" y="1999719"/>
                  <a:pt x="8076876" y="1965330"/>
                </a:cubicBezTo>
                <a:cubicBezTo>
                  <a:pt x="8043334" y="1930941"/>
                  <a:pt x="7996796" y="1909763"/>
                  <a:pt x="7945015" y="1909763"/>
                </a:cubicBezTo>
                <a:close/>
                <a:moveTo>
                  <a:pt x="8899522" y="1844675"/>
                </a:moveTo>
                <a:cubicBezTo>
                  <a:pt x="9098598" y="1844675"/>
                  <a:pt x="9098598" y="1844675"/>
                  <a:pt x="9098598" y="1844675"/>
                </a:cubicBezTo>
                <a:cubicBezTo>
                  <a:pt x="9152872" y="1844675"/>
                  <a:pt x="9197507" y="1862857"/>
                  <a:pt x="9228521" y="1892741"/>
                </a:cubicBezTo>
                <a:cubicBezTo>
                  <a:pt x="9259744" y="1922835"/>
                  <a:pt x="9277347" y="1964423"/>
                  <a:pt x="9277347" y="2011236"/>
                </a:cubicBezTo>
                <a:cubicBezTo>
                  <a:pt x="9277347" y="2057839"/>
                  <a:pt x="9259744" y="2099427"/>
                  <a:pt x="9228521" y="2129521"/>
                </a:cubicBezTo>
                <a:cubicBezTo>
                  <a:pt x="9197507" y="2159405"/>
                  <a:pt x="9152872" y="2177796"/>
                  <a:pt x="9098598" y="2177796"/>
                </a:cubicBezTo>
                <a:cubicBezTo>
                  <a:pt x="8982086" y="2177796"/>
                  <a:pt x="8982086" y="2177796"/>
                  <a:pt x="8982086" y="2177796"/>
                </a:cubicBezTo>
                <a:cubicBezTo>
                  <a:pt x="8982086" y="2355850"/>
                  <a:pt x="8982086" y="2355850"/>
                  <a:pt x="8982086" y="2355850"/>
                </a:cubicBezTo>
                <a:cubicBezTo>
                  <a:pt x="8899522" y="2355850"/>
                  <a:pt x="8899522" y="2355850"/>
                  <a:pt x="8899522" y="2355850"/>
                </a:cubicBezTo>
                <a:cubicBezTo>
                  <a:pt x="8899522" y="1844675"/>
                  <a:pt x="8899522" y="1844675"/>
                  <a:pt x="8899522" y="1844675"/>
                </a:cubicBezTo>
                <a:close/>
                <a:moveTo>
                  <a:pt x="8324847" y="1844675"/>
                </a:moveTo>
                <a:cubicBezTo>
                  <a:pt x="8407608" y="1844675"/>
                  <a:pt x="8407608" y="1844675"/>
                  <a:pt x="8407608" y="1844675"/>
                </a:cubicBezTo>
                <a:cubicBezTo>
                  <a:pt x="8407608" y="2158090"/>
                  <a:pt x="8407608" y="2158090"/>
                  <a:pt x="8407608" y="2158090"/>
                </a:cubicBezTo>
                <a:cubicBezTo>
                  <a:pt x="8407608" y="2195307"/>
                  <a:pt x="8420389" y="2228551"/>
                  <a:pt x="8443017" y="2252595"/>
                </a:cubicBezTo>
                <a:cubicBezTo>
                  <a:pt x="8465855" y="2276431"/>
                  <a:pt x="8498331" y="2291066"/>
                  <a:pt x="8537931" y="2291066"/>
                </a:cubicBezTo>
                <a:cubicBezTo>
                  <a:pt x="8576692" y="2291066"/>
                  <a:pt x="8609168" y="2276431"/>
                  <a:pt x="8631797" y="2252595"/>
                </a:cubicBezTo>
                <a:cubicBezTo>
                  <a:pt x="8654425" y="2228551"/>
                  <a:pt x="8667415" y="2195307"/>
                  <a:pt x="8667415" y="2158090"/>
                </a:cubicBezTo>
                <a:cubicBezTo>
                  <a:pt x="8667415" y="1844675"/>
                  <a:pt x="8667415" y="1844675"/>
                  <a:pt x="8667415" y="1844675"/>
                </a:cubicBezTo>
                <a:cubicBezTo>
                  <a:pt x="8748710" y="1844675"/>
                  <a:pt x="8748710" y="1844675"/>
                  <a:pt x="8748710" y="1844675"/>
                </a:cubicBezTo>
                <a:cubicBezTo>
                  <a:pt x="8748710" y="2158717"/>
                  <a:pt x="8748710" y="2158717"/>
                  <a:pt x="8748710" y="2158717"/>
                </a:cubicBezTo>
                <a:cubicBezTo>
                  <a:pt x="8748710" y="2218724"/>
                  <a:pt x="8726291" y="2270785"/>
                  <a:pt x="8688577" y="2307793"/>
                </a:cubicBezTo>
                <a:cubicBezTo>
                  <a:pt x="8650863" y="2345010"/>
                  <a:pt x="8597854" y="2366963"/>
                  <a:pt x="8537093" y="2366963"/>
                </a:cubicBezTo>
                <a:cubicBezTo>
                  <a:pt x="8476331" y="2366963"/>
                  <a:pt x="8423322" y="2345010"/>
                  <a:pt x="8385399" y="2307793"/>
                </a:cubicBezTo>
                <a:cubicBezTo>
                  <a:pt x="8347475" y="2270785"/>
                  <a:pt x="8324847" y="2218724"/>
                  <a:pt x="8324847" y="2158717"/>
                </a:cubicBezTo>
                <a:cubicBezTo>
                  <a:pt x="8324847" y="1844675"/>
                  <a:pt x="8324847" y="1844675"/>
                  <a:pt x="8324847" y="1844675"/>
                </a:cubicBezTo>
                <a:close/>
                <a:moveTo>
                  <a:pt x="7197722" y="1844675"/>
                </a:moveTo>
                <a:cubicBezTo>
                  <a:pt x="7404196" y="1844675"/>
                  <a:pt x="7404196" y="1844675"/>
                  <a:pt x="7404196" y="1844675"/>
                </a:cubicBezTo>
                <a:cubicBezTo>
                  <a:pt x="7457641" y="1844675"/>
                  <a:pt x="7501065" y="1862439"/>
                  <a:pt x="7531336" y="1891906"/>
                </a:cubicBezTo>
                <a:cubicBezTo>
                  <a:pt x="7561608" y="1921581"/>
                  <a:pt x="7578727" y="1962542"/>
                  <a:pt x="7578727" y="2008937"/>
                </a:cubicBezTo>
                <a:cubicBezTo>
                  <a:pt x="7578727" y="2047390"/>
                  <a:pt x="7568080" y="2080827"/>
                  <a:pt x="7548455" y="2106950"/>
                </a:cubicBezTo>
                <a:cubicBezTo>
                  <a:pt x="7529040" y="2133073"/>
                  <a:pt x="7500647" y="2152091"/>
                  <a:pt x="7464947" y="2161495"/>
                </a:cubicBezTo>
                <a:cubicBezTo>
                  <a:pt x="7525699" y="2258673"/>
                  <a:pt x="7525699" y="2258673"/>
                  <a:pt x="7525699" y="2258673"/>
                </a:cubicBezTo>
                <a:cubicBezTo>
                  <a:pt x="7586660" y="2355850"/>
                  <a:pt x="7586660" y="2355850"/>
                  <a:pt x="7586660" y="2355850"/>
                </a:cubicBezTo>
                <a:cubicBezTo>
                  <a:pt x="7491044" y="2355850"/>
                  <a:pt x="7491044" y="2355850"/>
                  <a:pt x="7491044" y="2355850"/>
                </a:cubicBezTo>
                <a:cubicBezTo>
                  <a:pt x="7434676" y="2263479"/>
                  <a:pt x="7434676" y="2263479"/>
                  <a:pt x="7434676" y="2263479"/>
                </a:cubicBezTo>
                <a:cubicBezTo>
                  <a:pt x="7378099" y="2171108"/>
                  <a:pt x="7378099" y="2171108"/>
                  <a:pt x="7378099" y="2171108"/>
                </a:cubicBezTo>
                <a:cubicBezTo>
                  <a:pt x="7280395" y="2171108"/>
                  <a:pt x="7280395" y="2171108"/>
                  <a:pt x="7280395" y="2171108"/>
                </a:cubicBezTo>
                <a:cubicBezTo>
                  <a:pt x="7280395" y="2355850"/>
                  <a:pt x="7280395" y="2355850"/>
                  <a:pt x="7280395" y="2355850"/>
                </a:cubicBezTo>
                <a:cubicBezTo>
                  <a:pt x="7197722" y="2355850"/>
                  <a:pt x="7197722" y="2355850"/>
                  <a:pt x="7197722" y="2355850"/>
                </a:cubicBezTo>
                <a:cubicBezTo>
                  <a:pt x="7197722" y="1844675"/>
                  <a:pt x="7197722" y="1844675"/>
                  <a:pt x="7197722" y="1844675"/>
                </a:cubicBezTo>
                <a:close/>
                <a:moveTo>
                  <a:pt x="7945016" y="1833563"/>
                </a:moveTo>
                <a:cubicBezTo>
                  <a:pt x="8020028" y="1833563"/>
                  <a:pt x="8087706" y="1863673"/>
                  <a:pt x="8136527" y="1911974"/>
                </a:cubicBezTo>
                <a:cubicBezTo>
                  <a:pt x="8185138" y="1960274"/>
                  <a:pt x="8215310" y="2026976"/>
                  <a:pt x="8215310" y="2100368"/>
                </a:cubicBezTo>
                <a:cubicBezTo>
                  <a:pt x="8215310" y="2173760"/>
                  <a:pt x="8185138" y="2240461"/>
                  <a:pt x="8136527" y="2288762"/>
                </a:cubicBezTo>
                <a:cubicBezTo>
                  <a:pt x="8087706" y="2337063"/>
                  <a:pt x="8020028" y="2366963"/>
                  <a:pt x="7945016" y="2366963"/>
                </a:cubicBezTo>
                <a:cubicBezTo>
                  <a:pt x="7870004" y="2366963"/>
                  <a:pt x="7802745" y="2337063"/>
                  <a:pt x="7754134" y="2288762"/>
                </a:cubicBezTo>
                <a:cubicBezTo>
                  <a:pt x="7705523" y="2240461"/>
                  <a:pt x="7675560" y="2173760"/>
                  <a:pt x="7675560" y="2100368"/>
                </a:cubicBezTo>
                <a:cubicBezTo>
                  <a:pt x="7675560" y="2026976"/>
                  <a:pt x="7705523" y="1960274"/>
                  <a:pt x="7754134" y="1911974"/>
                </a:cubicBezTo>
                <a:cubicBezTo>
                  <a:pt x="7802745" y="1863673"/>
                  <a:pt x="7870004" y="1833563"/>
                  <a:pt x="7945016" y="1833563"/>
                </a:cubicBezTo>
                <a:close/>
                <a:moveTo>
                  <a:pt x="6834872" y="1833563"/>
                </a:moveTo>
                <a:cubicBezTo>
                  <a:pt x="6865690" y="1833563"/>
                  <a:pt x="6894831" y="1837536"/>
                  <a:pt x="6921875" y="1845482"/>
                </a:cubicBezTo>
                <a:cubicBezTo>
                  <a:pt x="6948919" y="1853218"/>
                  <a:pt x="6973658" y="1865136"/>
                  <a:pt x="6996090" y="1881028"/>
                </a:cubicBezTo>
                <a:cubicBezTo>
                  <a:pt x="6974496" y="1914692"/>
                  <a:pt x="6974496" y="1914692"/>
                  <a:pt x="6974496" y="1914692"/>
                </a:cubicBezTo>
                <a:cubicBezTo>
                  <a:pt x="6952903" y="1948356"/>
                  <a:pt x="6952903" y="1948356"/>
                  <a:pt x="6952903" y="1948356"/>
                </a:cubicBezTo>
                <a:cubicBezTo>
                  <a:pt x="6935712" y="1935183"/>
                  <a:pt x="6917263" y="1925774"/>
                  <a:pt x="6897556" y="1919501"/>
                </a:cubicBezTo>
                <a:cubicBezTo>
                  <a:pt x="6877850" y="1913228"/>
                  <a:pt x="6856885" y="1910301"/>
                  <a:pt x="6834243" y="1910301"/>
                </a:cubicBezTo>
                <a:cubicBezTo>
                  <a:pt x="6782461" y="1910301"/>
                  <a:pt x="6736548" y="1931001"/>
                  <a:pt x="6703424" y="1965084"/>
                </a:cubicBezTo>
                <a:cubicBezTo>
                  <a:pt x="6670510" y="1999166"/>
                  <a:pt x="6650384" y="2046631"/>
                  <a:pt x="6650384" y="2100368"/>
                </a:cubicBezTo>
                <a:cubicBezTo>
                  <a:pt x="6650384" y="2154105"/>
                  <a:pt x="6669671" y="2201779"/>
                  <a:pt x="6701957" y="2236070"/>
                </a:cubicBezTo>
                <a:cubicBezTo>
                  <a:pt x="6734242" y="2270152"/>
                  <a:pt x="6779526" y="2291062"/>
                  <a:pt x="6831308" y="2291062"/>
                </a:cubicBezTo>
                <a:cubicBezTo>
                  <a:pt x="6878898" y="2291062"/>
                  <a:pt x="6917473" y="2275798"/>
                  <a:pt x="6945984" y="2250498"/>
                </a:cubicBezTo>
                <a:cubicBezTo>
                  <a:pt x="6974496" y="2225197"/>
                  <a:pt x="6992735" y="2189442"/>
                  <a:pt x="6999863" y="2148460"/>
                </a:cubicBezTo>
                <a:cubicBezTo>
                  <a:pt x="6825438" y="2148460"/>
                  <a:pt x="6825438" y="2148460"/>
                  <a:pt x="6825438" y="2148460"/>
                </a:cubicBezTo>
                <a:cubicBezTo>
                  <a:pt x="6849128" y="2111241"/>
                  <a:pt x="6849128" y="2111241"/>
                  <a:pt x="6849128" y="2111241"/>
                </a:cubicBezTo>
                <a:cubicBezTo>
                  <a:pt x="6873028" y="2074022"/>
                  <a:pt x="6873028" y="2074022"/>
                  <a:pt x="6873028" y="2074022"/>
                </a:cubicBezTo>
                <a:cubicBezTo>
                  <a:pt x="7078061" y="2074022"/>
                  <a:pt x="7078061" y="2074022"/>
                  <a:pt x="7078061" y="2074022"/>
                </a:cubicBezTo>
                <a:cubicBezTo>
                  <a:pt x="7079319" y="2078204"/>
                  <a:pt x="7080158" y="2083849"/>
                  <a:pt x="7080787" y="2090540"/>
                </a:cubicBezTo>
                <a:cubicBezTo>
                  <a:pt x="7081415" y="2096813"/>
                  <a:pt x="7081835" y="2103922"/>
                  <a:pt x="7081835" y="2110613"/>
                </a:cubicBezTo>
                <a:cubicBezTo>
                  <a:pt x="7081835" y="2183378"/>
                  <a:pt x="7056258" y="2247361"/>
                  <a:pt x="7011813" y="2293362"/>
                </a:cubicBezTo>
                <a:cubicBezTo>
                  <a:pt x="6967788" y="2339363"/>
                  <a:pt x="6904894" y="2366963"/>
                  <a:pt x="6830470" y="2366963"/>
                </a:cubicBezTo>
                <a:cubicBezTo>
                  <a:pt x="6756255" y="2366963"/>
                  <a:pt x="6690007" y="2337481"/>
                  <a:pt x="6642417" y="2289389"/>
                </a:cubicBezTo>
                <a:cubicBezTo>
                  <a:pt x="6595037" y="2241088"/>
                  <a:pt x="6565897" y="2174387"/>
                  <a:pt x="6565897" y="2100368"/>
                </a:cubicBezTo>
                <a:cubicBezTo>
                  <a:pt x="6565897" y="2026139"/>
                  <a:pt x="6595876" y="1959438"/>
                  <a:pt x="6644514" y="1911346"/>
                </a:cubicBezTo>
                <a:cubicBezTo>
                  <a:pt x="6692942" y="1863255"/>
                  <a:pt x="6760238" y="1833563"/>
                  <a:pt x="6834872" y="1833563"/>
                </a:cubicBezTo>
                <a:close/>
                <a:moveTo>
                  <a:pt x="501650" y="1403350"/>
                </a:moveTo>
                <a:cubicBezTo>
                  <a:pt x="501650" y="1403350"/>
                  <a:pt x="501650" y="1403350"/>
                  <a:pt x="501650" y="1925638"/>
                </a:cubicBezTo>
                <a:cubicBezTo>
                  <a:pt x="501650" y="1925638"/>
                  <a:pt x="501650" y="1925638"/>
                  <a:pt x="842112" y="1925638"/>
                </a:cubicBezTo>
                <a:cubicBezTo>
                  <a:pt x="842112" y="1925638"/>
                  <a:pt x="842112" y="1925638"/>
                  <a:pt x="1182574" y="1925638"/>
                </a:cubicBezTo>
                <a:cubicBezTo>
                  <a:pt x="1258233" y="1925638"/>
                  <a:pt x="1326576" y="1896842"/>
                  <a:pt x="1375900" y="1849684"/>
                </a:cubicBezTo>
                <a:cubicBezTo>
                  <a:pt x="1425224" y="1802317"/>
                  <a:pt x="1455738" y="1736796"/>
                  <a:pt x="1455738" y="1662720"/>
                </a:cubicBezTo>
                <a:cubicBezTo>
                  <a:pt x="1455738" y="1588853"/>
                  <a:pt x="1425224" y="1523958"/>
                  <a:pt x="1375900" y="1477635"/>
                </a:cubicBezTo>
                <a:cubicBezTo>
                  <a:pt x="1326576" y="1431103"/>
                  <a:pt x="1258233" y="1403350"/>
                  <a:pt x="1182574" y="1403350"/>
                </a:cubicBezTo>
                <a:cubicBezTo>
                  <a:pt x="1182574" y="1403350"/>
                  <a:pt x="1182574" y="1403350"/>
                  <a:pt x="501650" y="1403350"/>
                </a:cubicBezTo>
                <a:close/>
                <a:moveTo>
                  <a:pt x="7349808" y="1012825"/>
                </a:moveTo>
                <a:cubicBezTo>
                  <a:pt x="7297999" y="1012825"/>
                  <a:pt x="7251643" y="1033706"/>
                  <a:pt x="7218292" y="1067952"/>
                </a:cubicBezTo>
                <a:cubicBezTo>
                  <a:pt x="7184731" y="1102197"/>
                  <a:pt x="7164385" y="1149598"/>
                  <a:pt x="7164385" y="1202427"/>
                </a:cubicBezTo>
                <a:cubicBezTo>
                  <a:pt x="7164385" y="1255466"/>
                  <a:pt x="7184731" y="1302866"/>
                  <a:pt x="7218292" y="1336903"/>
                </a:cubicBezTo>
                <a:cubicBezTo>
                  <a:pt x="7251643" y="1371148"/>
                  <a:pt x="7297999" y="1392238"/>
                  <a:pt x="7349808" y="1392238"/>
                </a:cubicBezTo>
                <a:cubicBezTo>
                  <a:pt x="7401827" y="1392238"/>
                  <a:pt x="7448393" y="1371357"/>
                  <a:pt x="7481953" y="1337320"/>
                </a:cubicBezTo>
                <a:cubicBezTo>
                  <a:pt x="7515304" y="1303075"/>
                  <a:pt x="7535860" y="1255675"/>
                  <a:pt x="7535860" y="1202427"/>
                </a:cubicBezTo>
                <a:cubicBezTo>
                  <a:pt x="7535860" y="1149598"/>
                  <a:pt x="7515304" y="1102197"/>
                  <a:pt x="7481534" y="1067952"/>
                </a:cubicBezTo>
                <a:cubicBezTo>
                  <a:pt x="7447973" y="1033706"/>
                  <a:pt x="7401408" y="1012825"/>
                  <a:pt x="7349808" y="1012825"/>
                </a:cubicBezTo>
                <a:close/>
                <a:moveTo>
                  <a:pt x="10448922" y="946150"/>
                </a:moveTo>
                <a:lnTo>
                  <a:pt x="10552110" y="946150"/>
                </a:lnTo>
                <a:lnTo>
                  <a:pt x="10671172" y="1139825"/>
                </a:lnTo>
                <a:lnTo>
                  <a:pt x="10790235" y="1333501"/>
                </a:lnTo>
                <a:lnTo>
                  <a:pt x="10790235" y="946150"/>
                </a:lnTo>
                <a:lnTo>
                  <a:pt x="10869610" y="946150"/>
                </a:lnTo>
                <a:lnTo>
                  <a:pt x="10869610" y="1458913"/>
                </a:lnTo>
                <a:lnTo>
                  <a:pt x="10772772" y="1458913"/>
                </a:lnTo>
                <a:lnTo>
                  <a:pt x="10650535" y="1260475"/>
                </a:lnTo>
                <a:lnTo>
                  <a:pt x="10528297" y="1062038"/>
                </a:lnTo>
                <a:lnTo>
                  <a:pt x="10528297" y="1458913"/>
                </a:lnTo>
                <a:lnTo>
                  <a:pt x="10448922" y="1458913"/>
                </a:lnTo>
                <a:close/>
                <a:moveTo>
                  <a:pt x="10185397" y="946150"/>
                </a:moveTo>
                <a:lnTo>
                  <a:pt x="10267947" y="946150"/>
                </a:lnTo>
                <a:lnTo>
                  <a:pt x="10267947" y="1458913"/>
                </a:lnTo>
                <a:lnTo>
                  <a:pt x="10185397" y="1458913"/>
                </a:lnTo>
                <a:close/>
                <a:moveTo>
                  <a:pt x="9656760" y="946150"/>
                </a:moveTo>
                <a:lnTo>
                  <a:pt x="10059985" y="946150"/>
                </a:lnTo>
                <a:lnTo>
                  <a:pt x="10059985" y="1022350"/>
                </a:lnTo>
                <a:lnTo>
                  <a:pt x="9899648" y="1022350"/>
                </a:lnTo>
                <a:lnTo>
                  <a:pt x="9899648" y="1458913"/>
                </a:lnTo>
                <a:lnTo>
                  <a:pt x="9817098" y="1458913"/>
                </a:lnTo>
                <a:lnTo>
                  <a:pt x="9817098" y="1022350"/>
                </a:lnTo>
                <a:lnTo>
                  <a:pt x="9656760" y="1022350"/>
                </a:lnTo>
                <a:close/>
                <a:moveTo>
                  <a:pt x="9336085" y="946150"/>
                </a:moveTo>
                <a:lnTo>
                  <a:pt x="9418635" y="946150"/>
                </a:lnTo>
                <a:lnTo>
                  <a:pt x="9418635" y="1382713"/>
                </a:lnTo>
                <a:lnTo>
                  <a:pt x="9671048" y="1382713"/>
                </a:lnTo>
                <a:lnTo>
                  <a:pt x="9671048" y="1458913"/>
                </a:lnTo>
                <a:lnTo>
                  <a:pt x="9336085" y="1458913"/>
                </a:lnTo>
                <a:close/>
                <a:moveTo>
                  <a:pt x="8766172" y="946150"/>
                </a:moveTo>
                <a:cubicBezTo>
                  <a:pt x="8848414" y="946150"/>
                  <a:pt x="8848414" y="946150"/>
                  <a:pt x="8848414" y="946150"/>
                </a:cubicBezTo>
                <a:cubicBezTo>
                  <a:pt x="8848414" y="1260391"/>
                  <a:pt x="8848414" y="1260391"/>
                  <a:pt x="8848414" y="1260391"/>
                </a:cubicBezTo>
                <a:cubicBezTo>
                  <a:pt x="8848414" y="1297706"/>
                  <a:pt x="8861356" y="1331038"/>
                  <a:pt x="8883900" y="1355146"/>
                </a:cubicBezTo>
                <a:cubicBezTo>
                  <a:pt x="8906443" y="1379044"/>
                  <a:pt x="8939006" y="1393718"/>
                  <a:pt x="8978249" y="1393718"/>
                </a:cubicBezTo>
                <a:cubicBezTo>
                  <a:pt x="9017074" y="1393718"/>
                  <a:pt x="9049219" y="1379044"/>
                  <a:pt x="9071972" y="1355146"/>
                </a:cubicBezTo>
                <a:cubicBezTo>
                  <a:pt x="9094515" y="1331038"/>
                  <a:pt x="9107457" y="1297706"/>
                  <a:pt x="9107457" y="1260391"/>
                </a:cubicBezTo>
                <a:cubicBezTo>
                  <a:pt x="9107457" y="946150"/>
                  <a:pt x="9107457" y="946150"/>
                  <a:pt x="9107457" y="946150"/>
                </a:cubicBezTo>
                <a:cubicBezTo>
                  <a:pt x="9188447" y="946150"/>
                  <a:pt x="9188447" y="946150"/>
                  <a:pt x="9188447" y="946150"/>
                </a:cubicBezTo>
                <a:cubicBezTo>
                  <a:pt x="9188447" y="1261230"/>
                  <a:pt x="9188447" y="1261230"/>
                  <a:pt x="9188447" y="1261230"/>
                </a:cubicBezTo>
                <a:cubicBezTo>
                  <a:pt x="9188447" y="1321185"/>
                  <a:pt x="9166112" y="1373384"/>
                  <a:pt x="9128539" y="1410489"/>
                </a:cubicBezTo>
                <a:cubicBezTo>
                  <a:pt x="9090758" y="1447804"/>
                  <a:pt x="9038156" y="1470025"/>
                  <a:pt x="8977623" y="1470025"/>
                </a:cubicBezTo>
                <a:cubicBezTo>
                  <a:pt x="8917089" y="1470025"/>
                  <a:pt x="8864278" y="1447804"/>
                  <a:pt x="8826497" y="1410489"/>
                </a:cubicBezTo>
                <a:cubicBezTo>
                  <a:pt x="8788716" y="1373384"/>
                  <a:pt x="8766172" y="1321185"/>
                  <a:pt x="8766172" y="1261230"/>
                </a:cubicBezTo>
                <a:cubicBezTo>
                  <a:pt x="8766172" y="946150"/>
                  <a:pt x="8766172" y="946150"/>
                  <a:pt x="8766172" y="946150"/>
                </a:cubicBezTo>
                <a:close/>
                <a:moveTo>
                  <a:pt x="7737472" y="946150"/>
                </a:moveTo>
                <a:lnTo>
                  <a:pt x="7839072" y="946150"/>
                </a:lnTo>
                <a:lnTo>
                  <a:pt x="7958134" y="1139825"/>
                </a:lnTo>
                <a:lnTo>
                  <a:pt x="8077197" y="1333501"/>
                </a:lnTo>
                <a:lnTo>
                  <a:pt x="8077197" y="946150"/>
                </a:lnTo>
                <a:lnTo>
                  <a:pt x="8156572" y="946150"/>
                </a:lnTo>
                <a:lnTo>
                  <a:pt x="8156572" y="1458913"/>
                </a:lnTo>
                <a:lnTo>
                  <a:pt x="8061322" y="1458913"/>
                </a:lnTo>
                <a:lnTo>
                  <a:pt x="7939084" y="1260475"/>
                </a:lnTo>
                <a:lnTo>
                  <a:pt x="7815259" y="1062038"/>
                </a:lnTo>
                <a:lnTo>
                  <a:pt x="7815259" y="1458913"/>
                </a:lnTo>
                <a:lnTo>
                  <a:pt x="7737472" y="1458913"/>
                </a:lnTo>
                <a:close/>
                <a:moveTo>
                  <a:pt x="11253544" y="936625"/>
                </a:moveTo>
                <a:cubicBezTo>
                  <a:pt x="11284280" y="936625"/>
                  <a:pt x="11313343" y="940389"/>
                  <a:pt x="11340315" y="948334"/>
                </a:cubicBezTo>
                <a:cubicBezTo>
                  <a:pt x="11367287" y="956071"/>
                  <a:pt x="11391959" y="967989"/>
                  <a:pt x="11414331" y="984090"/>
                </a:cubicBezTo>
                <a:cubicBezTo>
                  <a:pt x="11392795" y="1017545"/>
                  <a:pt x="11392795" y="1017545"/>
                  <a:pt x="11392795" y="1017545"/>
                </a:cubicBezTo>
                <a:cubicBezTo>
                  <a:pt x="11371260" y="1051209"/>
                  <a:pt x="11371260" y="1051209"/>
                  <a:pt x="11371260" y="1051209"/>
                </a:cubicBezTo>
                <a:cubicBezTo>
                  <a:pt x="11354114" y="1038036"/>
                  <a:pt x="11335715" y="1028627"/>
                  <a:pt x="11316270" y="1022354"/>
                </a:cubicBezTo>
                <a:cubicBezTo>
                  <a:pt x="11296616" y="1016290"/>
                  <a:pt x="11275498" y="1013363"/>
                  <a:pt x="11252917" y="1013363"/>
                </a:cubicBezTo>
                <a:cubicBezTo>
                  <a:pt x="11201273" y="1013363"/>
                  <a:pt x="11155483" y="1034063"/>
                  <a:pt x="11122657" y="1067936"/>
                </a:cubicBezTo>
                <a:cubicBezTo>
                  <a:pt x="11089622" y="1102019"/>
                  <a:pt x="11069549" y="1149692"/>
                  <a:pt x="11069549" y="1203221"/>
                </a:cubicBezTo>
                <a:cubicBezTo>
                  <a:pt x="11069549" y="1256958"/>
                  <a:pt x="11088785" y="1304631"/>
                  <a:pt x="11120984" y="1338923"/>
                </a:cubicBezTo>
                <a:cubicBezTo>
                  <a:pt x="11153393" y="1373214"/>
                  <a:pt x="11198346" y="1394124"/>
                  <a:pt x="11249990" y="1394124"/>
                </a:cubicBezTo>
                <a:cubicBezTo>
                  <a:pt x="11297452" y="1394124"/>
                  <a:pt x="11335924" y="1378860"/>
                  <a:pt x="11364360" y="1353350"/>
                </a:cubicBezTo>
                <a:cubicBezTo>
                  <a:pt x="11392795" y="1328050"/>
                  <a:pt x="11410986" y="1292295"/>
                  <a:pt x="11418095" y="1251521"/>
                </a:cubicBezTo>
                <a:cubicBezTo>
                  <a:pt x="11244136" y="1251521"/>
                  <a:pt x="11244136" y="1251521"/>
                  <a:pt x="11244136" y="1251521"/>
                </a:cubicBezTo>
                <a:cubicBezTo>
                  <a:pt x="11267971" y="1214303"/>
                  <a:pt x="11267971" y="1214303"/>
                  <a:pt x="11267971" y="1214303"/>
                </a:cubicBezTo>
                <a:cubicBezTo>
                  <a:pt x="11291598" y="1177084"/>
                  <a:pt x="11291598" y="1177084"/>
                  <a:pt x="11291598" y="1177084"/>
                </a:cubicBezTo>
                <a:cubicBezTo>
                  <a:pt x="11496083" y="1177084"/>
                  <a:pt x="11496083" y="1177084"/>
                  <a:pt x="11496083" y="1177084"/>
                </a:cubicBezTo>
                <a:cubicBezTo>
                  <a:pt x="11497338" y="1181057"/>
                  <a:pt x="11498174" y="1186911"/>
                  <a:pt x="11498802" y="1193393"/>
                </a:cubicBezTo>
                <a:cubicBezTo>
                  <a:pt x="11499429" y="1199875"/>
                  <a:pt x="11499847" y="1206984"/>
                  <a:pt x="11499847" y="1213466"/>
                </a:cubicBezTo>
                <a:cubicBezTo>
                  <a:pt x="11499847" y="1286231"/>
                  <a:pt x="11474339" y="1350214"/>
                  <a:pt x="11430222" y="1396215"/>
                </a:cubicBezTo>
                <a:cubicBezTo>
                  <a:pt x="11386105" y="1442216"/>
                  <a:pt x="11323379" y="1470025"/>
                  <a:pt x="11249154" y="1470025"/>
                </a:cubicBezTo>
                <a:cubicBezTo>
                  <a:pt x="11175137" y="1470025"/>
                  <a:pt x="11109066" y="1440334"/>
                  <a:pt x="11061813" y="1392242"/>
                </a:cubicBezTo>
                <a:cubicBezTo>
                  <a:pt x="11014351" y="1344150"/>
                  <a:pt x="10985497" y="1277449"/>
                  <a:pt x="10985497" y="1203221"/>
                </a:cubicBezTo>
                <a:cubicBezTo>
                  <a:pt x="10985497" y="1129201"/>
                  <a:pt x="11015187" y="1062500"/>
                  <a:pt x="11063695" y="1014408"/>
                </a:cubicBezTo>
                <a:cubicBezTo>
                  <a:pt x="11111994" y="966317"/>
                  <a:pt x="11179110" y="936625"/>
                  <a:pt x="11253544" y="936625"/>
                </a:cubicBezTo>
                <a:close/>
                <a:moveTo>
                  <a:pt x="8471697" y="936625"/>
                </a:moveTo>
                <a:cubicBezTo>
                  <a:pt x="8502452" y="936625"/>
                  <a:pt x="8530906" y="941434"/>
                  <a:pt x="8556850" y="949798"/>
                </a:cubicBezTo>
                <a:cubicBezTo>
                  <a:pt x="8582793" y="958162"/>
                  <a:pt x="8606225" y="970080"/>
                  <a:pt x="8626729" y="984717"/>
                </a:cubicBezTo>
                <a:cubicBezTo>
                  <a:pt x="8626729" y="984717"/>
                  <a:pt x="8626729" y="984717"/>
                  <a:pt x="8606225" y="1017336"/>
                </a:cubicBezTo>
                <a:cubicBezTo>
                  <a:pt x="8606225" y="1017336"/>
                  <a:pt x="8606225" y="1017336"/>
                  <a:pt x="8585722" y="1049745"/>
                </a:cubicBezTo>
                <a:cubicBezTo>
                  <a:pt x="8566474" y="1037409"/>
                  <a:pt x="8547644" y="1027581"/>
                  <a:pt x="8528605" y="1021099"/>
                </a:cubicBezTo>
                <a:cubicBezTo>
                  <a:pt x="8509775" y="1014617"/>
                  <a:pt x="8490736" y="1011063"/>
                  <a:pt x="8471070" y="1011063"/>
                </a:cubicBezTo>
                <a:cubicBezTo>
                  <a:pt x="8441151" y="1011063"/>
                  <a:pt x="8418974" y="1019217"/>
                  <a:pt x="8404328" y="1032181"/>
                </a:cubicBezTo>
                <a:cubicBezTo>
                  <a:pt x="8389683" y="1045354"/>
                  <a:pt x="8382570" y="1063755"/>
                  <a:pt x="8382570" y="1084246"/>
                </a:cubicBezTo>
                <a:cubicBezTo>
                  <a:pt x="8382570" y="1108292"/>
                  <a:pt x="8393449" y="1123556"/>
                  <a:pt x="8412697" y="1135474"/>
                </a:cubicBezTo>
                <a:cubicBezTo>
                  <a:pt x="8432155" y="1147183"/>
                  <a:pt x="8459772" y="1155338"/>
                  <a:pt x="8493038" y="1165165"/>
                </a:cubicBezTo>
                <a:cubicBezTo>
                  <a:pt x="8532789" y="1177293"/>
                  <a:pt x="8571704" y="1190257"/>
                  <a:pt x="8600786" y="1212421"/>
                </a:cubicBezTo>
                <a:cubicBezTo>
                  <a:pt x="8629658" y="1234585"/>
                  <a:pt x="8648697" y="1265740"/>
                  <a:pt x="8648697" y="1314250"/>
                </a:cubicBezTo>
                <a:cubicBezTo>
                  <a:pt x="8648697" y="1359205"/>
                  <a:pt x="8632169" y="1398097"/>
                  <a:pt x="8601413" y="1425906"/>
                </a:cubicBezTo>
                <a:cubicBezTo>
                  <a:pt x="8570658" y="1453507"/>
                  <a:pt x="8525467" y="1470025"/>
                  <a:pt x="8468140" y="1470025"/>
                </a:cubicBezTo>
                <a:cubicBezTo>
                  <a:pt x="8427552" y="1470025"/>
                  <a:pt x="8393031" y="1463125"/>
                  <a:pt x="8363531" y="1452461"/>
                </a:cubicBezTo>
                <a:cubicBezTo>
                  <a:pt x="8333821" y="1441797"/>
                  <a:pt x="8308715" y="1427161"/>
                  <a:pt x="8286747" y="1411479"/>
                </a:cubicBezTo>
                <a:cubicBezTo>
                  <a:pt x="8286747" y="1411479"/>
                  <a:pt x="8286747" y="1411479"/>
                  <a:pt x="8307251" y="1379069"/>
                </a:cubicBezTo>
                <a:cubicBezTo>
                  <a:pt x="8307251" y="1379069"/>
                  <a:pt x="8307251" y="1379069"/>
                  <a:pt x="8327754" y="1346450"/>
                </a:cubicBezTo>
                <a:cubicBezTo>
                  <a:pt x="8349931" y="1360669"/>
                  <a:pt x="8372318" y="1373005"/>
                  <a:pt x="8395541" y="1381578"/>
                </a:cubicBezTo>
                <a:cubicBezTo>
                  <a:pt x="8418765" y="1390360"/>
                  <a:pt x="8442825" y="1395378"/>
                  <a:pt x="8468768" y="1395378"/>
                </a:cubicBezTo>
                <a:cubicBezTo>
                  <a:pt x="8500569" y="1395378"/>
                  <a:pt x="8525048" y="1387224"/>
                  <a:pt x="8541367" y="1373633"/>
                </a:cubicBezTo>
                <a:cubicBezTo>
                  <a:pt x="8557686" y="1360041"/>
                  <a:pt x="8566055" y="1341014"/>
                  <a:pt x="8566055" y="1319477"/>
                </a:cubicBezTo>
                <a:cubicBezTo>
                  <a:pt x="8566055" y="1295640"/>
                  <a:pt x="8554967" y="1280376"/>
                  <a:pt x="8535509" y="1268458"/>
                </a:cubicBezTo>
                <a:cubicBezTo>
                  <a:pt x="8516261" y="1256540"/>
                  <a:pt x="8488644" y="1248176"/>
                  <a:pt x="8455587" y="1238348"/>
                </a:cubicBezTo>
                <a:cubicBezTo>
                  <a:pt x="8415417" y="1226221"/>
                  <a:pt x="8376502" y="1213466"/>
                  <a:pt x="8347630" y="1191511"/>
                </a:cubicBezTo>
                <a:cubicBezTo>
                  <a:pt x="8318758" y="1169556"/>
                  <a:pt x="8299928" y="1138192"/>
                  <a:pt x="8299928" y="1089264"/>
                </a:cubicBezTo>
                <a:cubicBezTo>
                  <a:pt x="8299928" y="1044727"/>
                  <a:pt x="8315829" y="1006463"/>
                  <a:pt x="8345329" y="979489"/>
                </a:cubicBezTo>
                <a:cubicBezTo>
                  <a:pt x="8374828" y="952516"/>
                  <a:pt x="8417718" y="936625"/>
                  <a:pt x="8471697" y="936625"/>
                </a:cubicBezTo>
                <a:close/>
                <a:moveTo>
                  <a:pt x="7349808" y="936625"/>
                </a:moveTo>
                <a:cubicBezTo>
                  <a:pt x="7424849" y="936625"/>
                  <a:pt x="7492344" y="966526"/>
                  <a:pt x="7541183" y="1014826"/>
                </a:cubicBezTo>
                <a:cubicBezTo>
                  <a:pt x="7590023" y="1063127"/>
                  <a:pt x="7619997" y="1129828"/>
                  <a:pt x="7619997" y="1203221"/>
                </a:cubicBezTo>
                <a:cubicBezTo>
                  <a:pt x="7619997" y="1276613"/>
                  <a:pt x="7590023" y="1343314"/>
                  <a:pt x="7541183" y="1391615"/>
                </a:cubicBezTo>
                <a:cubicBezTo>
                  <a:pt x="7492344" y="1440125"/>
                  <a:pt x="7424849" y="1470025"/>
                  <a:pt x="7349808" y="1470025"/>
                </a:cubicBezTo>
                <a:cubicBezTo>
                  <a:pt x="7274767" y="1470025"/>
                  <a:pt x="7207272" y="1440125"/>
                  <a:pt x="7158642" y="1391615"/>
                </a:cubicBezTo>
                <a:cubicBezTo>
                  <a:pt x="7110012" y="1343314"/>
                  <a:pt x="7080247" y="1276613"/>
                  <a:pt x="7080247" y="1203221"/>
                </a:cubicBezTo>
                <a:cubicBezTo>
                  <a:pt x="7080247" y="1129828"/>
                  <a:pt x="7110012" y="1063127"/>
                  <a:pt x="7158642" y="1014826"/>
                </a:cubicBezTo>
                <a:cubicBezTo>
                  <a:pt x="7207272" y="966526"/>
                  <a:pt x="7274767" y="936625"/>
                  <a:pt x="7349808" y="936625"/>
                </a:cubicBezTo>
                <a:close/>
                <a:moveTo>
                  <a:pt x="6837427" y="936625"/>
                </a:moveTo>
                <a:cubicBezTo>
                  <a:pt x="6874092" y="936625"/>
                  <a:pt x="6904891" y="941852"/>
                  <a:pt x="6932756" y="951680"/>
                </a:cubicBezTo>
                <a:cubicBezTo>
                  <a:pt x="6960412" y="961507"/>
                  <a:pt x="6984925" y="975726"/>
                  <a:pt x="7008810" y="993499"/>
                </a:cubicBezTo>
                <a:cubicBezTo>
                  <a:pt x="7008810" y="993499"/>
                  <a:pt x="7008810" y="993499"/>
                  <a:pt x="6987439" y="1026745"/>
                </a:cubicBezTo>
                <a:cubicBezTo>
                  <a:pt x="6987439" y="1026745"/>
                  <a:pt x="6987439" y="1026745"/>
                  <a:pt x="6966278" y="1059991"/>
                </a:cubicBezTo>
                <a:cubicBezTo>
                  <a:pt x="6946584" y="1044727"/>
                  <a:pt x="6926680" y="1032809"/>
                  <a:pt x="6904891" y="1024863"/>
                </a:cubicBezTo>
                <a:cubicBezTo>
                  <a:pt x="6883101" y="1016708"/>
                  <a:pt x="6859845" y="1012526"/>
                  <a:pt x="6833027" y="1012526"/>
                </a:cubicBezTo>
                <a:cubicBezTo>
                  <a:pt x="6782115" y="1012526"/>
                  <a:pt x="6736441" y="1033436"/>
                  <a:pt x="6703338" y="1067727"/>
                </a:cubicBezTo>
                <a:cubicBezTo>
                  <a:pt x="6670444" y="1102019"/>
                  <a:pt x="6649912" y="1149483"/>
                  <a:pt x="6649912" y="1203221"/>
                </a:cubicBezTo>
                <a:cubicBezTo>
                  <a:pt x="6649912" y="1256958"/>
                  <a:pt x="6670444" y="1304631"/>
                  <a:pt x="6703338" y="1338923"/>
                </a:cubicBezTo>
                <a:cubicBezTo>
                  <a:pt x="6736441" y="1373214"/>
                  <a:pt x="6782115" y="1393915"/>
                  <a:pt x="6833027" y="1393915"/>
                </a:cubicBezTo>
                <a:cubicBezTo>
                  <a:pt x="6859845" y="1393915"/>
                  <a:pt x="6883101" y="1389733"/>
                  <a:pt x="6904891" y="1381787"/>
                </a:cubicBezTo>
                <a:cubicBezTo>
                  <a:pt x="6926680" y="1373633"/>
                  <a:pt x="6946584" y="1361923"/>
                  <a:pt x="6966278" y="1346450"/>
                </a:cubicBezTo>
                <a:cubicBezTo>
                  <a:pt x="6966278" y="1346450"/>
                  <a:pt x="6966278" y="1346450"/>
                  <a:pt x="6987439" y="1379696"/>
                </a:cubicBezTo>
                <a:cubicBezTo>
                  <a:pt x="6987439" y="1379696"/>
                  <a:pt x="6987439" y="1379696"/>
                  <a:pt x="7008810" y="1412942"/>
                </a:cubicBezTo>
                <a:cubicBezTo>
                  <a:pt x="6984925" y="1430924"/>
                  <a:pt x="6960412" y="1445143"/>
                  <a:pt x="6932756" y="1454970"/>
                </a:cubicBezTo>
                <a:cubicBezTo>
                  <a:pt x="6904891" y="1464589"/>
                  <a:pt x="6874092" y="1470025"/>
                  <a:pt x="6837427" y="1470025"/>
                </a:cubicBezTo>
                <a:cubicBezTo>
                  <a:pt x="6761373" y="1470025"/>
                  <a:pt x="6693491" y="1440334"/>
                  <a:pt x="6644674" y="1392242"/>
                </a:cubicBezTo>
                <a:cubicBezTo>
                  <a:pt x="6595648" y="1344150"/>
                  <a:pt x="6565897" y="1277449"/>
                  <a:pt x="6565897" y="1203221"/>
                </a:cubicBezTo>
                <a:cubicBezTo>
                  <a:pt x="6565897" y="1129201"/>
                  <a:pt x="6595648" y="1062500"/>
                  <a:pt x="6644674" y="1014408"/>
                </a:cubicBezTo>
                <a:cubicBezTo>
                  <a:pt x="6693491" y="966107"/>
                  <a:pt x="6761373" y="936625"/>
                  <a:pt x="6837427" y="936625"/>
                </a:cubicBezTo>
                <a:close/>
                <a:moveTo>
                  <a:pt x="501650" y="477838"/>
                </a:moveTo>
                <a:cubicBezTo>
                  <a:pt x="501650" y="477838"/>
                  <a:pt x="501650" y="477838"/>
                  <a:pt x="501650" y="981076"/>
                </a:cubicBezTo>
                <a:cubicBezTo>
                  <a:pt x="501650" y="981076"/>
                  <a:pt x="501650" y="981076"/>
                  <a:pt x="786010" y="981076"/>
                </a:cubicBezTo>
                <a:cubicBezTo>
                  <a:pt x="786010" y="981076"/>
                  <a:pt x="786010" y="981076"/>
                  <a:pt x="1070579" y="981076"/>
                </a:cubicBezTo>
                <a:cubicBezTo>
                  <a:pt x="1142870" y="981076"/>
                  <a:pt x="1207013" y="953710"/>
                  <a:pt x="1253188" y="908588"/>
                </a:cubicBezTo>
                <a:cubicBezTo>
                  <a:pt x="1299153" y="863466"/>
                  <a:pt x="1327150" y="800169"/>
                  <a:pt x="1327150" y="727681"/>
                </a:cubicBezTo>
                <a:cubicBezTo>
                  <a:pt x="1327150" y="655402"/>
                  <a:pt x="1299153" y="592942"/>
                  <a:pt x="1253188" y="548446"/>
                </a:cubicBezTo>
                <a:cubicBezTo>
                  <a:pt x="1207013" y="503951"/>
                  <a:pt x="1142870" y="477838"/>
                  <a:pt x="1070579" y="477838"/>
                </a:cubicBezTo>
                <a:cubicBezTo>
                  <a:pt x="1070579" y="477838"/>
                  <a:pt x="1070579" y="477838"/>
                  <a:pt x="501650" y="477838"/>
                </a:cubicBezTo>
                <a:close/>
                <a:moveTo>
                  <a:pt x="6675435" y="336550"/>
                </a:moveTo>
                <a:cubicBezTo>
                  <a:pt x="6675435" y="487363"/>
                  <a:pt x="6675435" y="487363"/>
                  <a:pt x="6675435" y="487363"/>
                </a:cubicBezTo>
                <a:cubicBezTo>
                  <a:pt x="6808467" y="487363"/>
                  <a:pt x="6808467" y="487363"/>
                  <a:pt x="6808467" y="487363"/>
                </a:cubicBezTo>
                <a:cubicBezTo>
                  <a:pt x="6831475" y="487363"/>
                  <a:pt x="6851346" y="478985"/>
                  <a:pt x="6865570" y="465370"/>
                </a:cubicBezTo>
                <a:cubicBezTo>
                  <a:pt x="6879793" y="451755"/>
                  <a:pt x="6888160" y="432903"/>
                  <a:pt x="6888160" y="411957"/>
                </a:cubicBezTo>
                <a:cubicBezTo>
                  <a:pt x="6888160" y="390801"/>
                  <a:pt x="6879793" y="371949"/>
                  <a:pt x="6865570" y="358334"/>
                </a:cubicBezTo>
                <a:cubicBezTo>
                  <a:pt x="6851346" y="344719"/>
                  <a:pt x="6831475" y="336550"/>
                  <a:pt x="6808467" y="336550"/>
                </a:cubicBezTo>
                <a:cubicBezTo>
                  <a:pt x="6675435" y="336550"/>
                  <a:pt x="6675435" y="336550"/>
                  <a:pt x="6675435" y="336550"/>
                </a:cubicBezTo>
                <a:close/>
                <a:moveTo>
                  <a:pt x="6675435" y="122238"/>
                </a:moveTo>
                <a:cubicBezTo>
                  <a:pt x="6675435" y="265113"/>
                  <a:pt x="6675435" y="265113"/>
                  <a:pt x="6675435" y="265113"/>
                </a:cubicBezTo>
                <a:cubicBezTo>
                  <a:pt x="6795279" y="265113"/>
                  <a:pt x="6795279" y="265113"/>
                  <a:pt x="6795279" y="265113"/>
                </a:cubicBezTo>
                <a:cubicBezTo>
                  <a:pt x="6816822" y="265113"/>
                  <a:pt x="6835228" y="257396"/>
                  <a:pt x="6848404" y="244673"/>
                </a:cubicBezTo>
                <a:cubicBezTo>
                  <a:pt x="6861372" y="231949"/>
                  <a:pt x="6869110" y="214012"/>
                  <a:pt x="6869110" y="193571"/>
                </a:cubicBezTo>
                <a:cubicBezTo>
                  <a:pt x="6869110" y="173131"/>
                  <a:pt x="6861372" y="155402"/>
                  <a:pt x="6848404" y="142679"/>
                </a:cubicBezTo>
                <a:cubicBezTo>
                  <a:pt x="6835228" y="129747"/>
                  <a:pt x="6816822" y="122238"/>
                  <a:pt x="6795279" y="122238"/>
                </a:cubicBezTo>
                <a:cubicBezTo>
                  <a:pt x="6675435" y="122238"/>
                  <a:pt x="6675435" y="122238"/>
                  <a:pt x="6675435" y="122238"/>
                </a:cubicBezTo>
                <a:close/>
                <a:moveTo>
                  <a:pt x="8850791" y="114300"/>
                </a:moveTo>
                <a:cubicBezTo>
                  <a:pt x="8799203" y="114300"/>
                  <a:pt x="8753045" y="135269"/>
                  <a:pt x="8719837" y="169657"/>
                </a:cubicBezTo>
                <a:cubicBezTo>
                  <a:pt x="8686419" y="204046"/>
                  <a:pt x="8666160" y="251645"/>
                  <a:pt x="8666160" y="304905"/>
                </a:cubicBezTo>
                <a:cubicBezTo>
                  <a:pt x="8666160" y="357956"/>
                  <a:pt x="8686419" y="405554"/>
                  <a:pt x="8719837" y="439943"/>
                </a:cubicBezTo>
                <a:cubicBezTo>
                  <a:pt x="8753045" y="474332"/>
                  <a:pt x="8799203" y="495300"/>
                  <a:pt x="8850791" y="495300"/>
                </a:cubicBezTo>
                <a:cubicBezTo>
                  <a:pt x="8902588" y="495300"/>
                  <a:pt x="8948954" y="474541"/>
                  <a:pt x="8982163" y="440153"/>
                </a:cubicBezTo>
                <a:cubicBezTo>
                  <a:pt x="9015580" y="405974"/>
                  <a:pt x="9036048" y="358375"/>
                  <a:pt x="9036048" y="304905"/>
                </a:cubicBezTo>
                <a:cubicBezTo>
                  <a:pt x="9036048" y="251645"/>
                  <a:pt x="9015371" y="204046"/>
                  <a:pt x="8981954" y="169657"/>
                </a:cubicBezTo>
                <a:cubicBezTo>
                  <a:pt x="8948536" y="135269"/>
                  <a:pt x="8902170" y="114300"/>
                  <a:pt x="8850791" y="114300"/>
                </a:cubicBezTo>
                <a:close/>
                <a:moveTo>
                  <a:pt x="7335415" y="114300"/>
                </a:moveTo>
                <a:cubicBezTo>
                  <a:pt x="7283845" y="114300"/>
                  <a:pt x="7237515" y="135269"/>
                  <a:pt x="7203974" y="169657"/>
                </a:cubicBezTo>
                <a:cubicBezTo>
                  <a:pt x="7170642" y="204046"/>
                  <a:pt x="7150097" y="251645"/>
                  <a:pt x="7150097" y="304905"/>
                </a:cubicBezTo>
                <a:cubicBezTo>
                  <a:pt x="7150097" y="357956"/>
                  <a:pt x="7170642" y="405554"/>
                  <a:pt x="7203974" y="439943"/>
                </a:cubicBezTo>
                <a:cubicBezTo>
                  <a:pt x="7237515" y="474332"/>
                  <a:pt x="7283845" y="495300"/>
                  <a:pt x="7335415" y="495300"/>
                </a:cubicBezTo>
                <a:cubicBezTo>
                  <a:pt x="7387405" y="495300"/>
                  <a:pt x="7433944" y="474541"/>
                  <a:pt x="7467486" y="440153"/>
                </a:cubicBezTo>
                <a:cubicBezTo>
                  <a:pt x="7501028" y="405974"/>
                  <a:pt x="7521572" y="358375"/>
                  <a:pt x="7521572" y="304905"/>
                </a:cubicBezTo>
                <a:cubicBezTo>
                  <a:pt x="7521572" y="251645"/>
                  <a:pt x="7500818" y="204046"/>
                  <a:pt x="7467067" y="169657"/>
                </a:cubicBezTo>
                <a:cubicBezTo>
                  <a:pt x="7433525" y="135269"/>
                  <a:pt x="7386986" y="114300"/>
                  <a:pt x="7335415" y="114300"/>
                </a:cubicBezTo>
                <a:close/>
                <a:moveTo>
                  <a:pt x="9237660" y="49213"/>
                </a:moveTo>
                <a:lnTo>
                  <a:pt x="9339260" y="49213"/>
                </a:lnTo>
                <a:lnTo>
                  <a:pt x="9458322" y="242888"/>
                </a:lnTo>
                <a:lnTo>
                  <a:pt x="9578972" y="436563"/>
                </a:lnTo>
                <a:lnTo>
                  <a:pt x="9578972" y="49213"/>
                </a:lnTo>
                <a:lnTo>
                  <a:pt x="9656760" y="49213"/>
                </a:lnTo>
                <a:lnTo>
                  <a:pt x="9656760" y="560388"/>
                </a:lnTo>
                <a:lnTo>
                  <a:pt x="9561510" y="560388"/>
                </a:lnTo>
                <a:lnTo>
                  <a:pt x="9439272" y="363538"/>
                </a:lnTo>
                <a:lnTo>
                  <a:pt x="9317035" y="165101"/>
                </a:lnTo>
                <a:lnTo>
                  <a:pt x="9317035" y="560388"/>
                </a:lnTo>
                <a:lnTo>
                  <a:pt x="9237660" y="560388"/>
                </a:lnTo>
                <a:close/>
                <a:moveTo>
                  <a:pt x="8126410" y="49213"/>
                </a:moveTo>
                <a:lnTo>
                  <a:pt x="8529635" y="49213"/>
                </a:lnTo>
                <a:lnTo>
                  <a:pt x="8529635" y="125413"/>
                </a:lnTo>
                <a:lnTo>
                  <a:pt x="8369298" y="125413"/>
                </a:lnTo>
                <a:lnTo>
                  <a:pt x="8369298" y="560388"/>
                </a:lnTo>
                <a:lnTo>
                  <a:pt x="8285160" y="560388"/>
                </a:lnTo>
                <a:lnTo>
                  <a:pt x="8285160" y="125413"/>
                </a:lnTo>
                <a:lnTo>
                  <a:pt x="8126410" y="125413"/>
                </a:lnTo>
                <a:close/>
                <a:moveTo>
                  <a:pt x="6592885" y="49213"/>
                </a:moveTo>
                <a:cubicBezTo>
                  <a:pt x="6795851" y="49213"/>
                  <a:pt x="6795851" y="49213"/>
                  <a:pt x="6795851" y="49213"/>
                </a:cubicBezTo>
                <a:cubicBezTo>
                  <a:pt x="6840537" y="49213"/>
                  <a:pt x="6879794" y="63633"/>
                  <a:pt x="6907775" y="87875"/>
                </a:cubicBezTo>
                <a:cubicBezTo>
                  <a:pt x="6935756" y="112117"/>
                  <a:pt x="6952670" y="146182"/>
                  <a:pt x="6952670" y="185680"/>
                </a:cubicBezTo>
                <a:cubicBezTo>
                  <a:pt x="6952670" y="208041"/>
                  <a:pt x="6946823" y="228103"/>
                  <a:pt x="6936382" y="245658"/>
                </a:cubicBezTo>
                <a:cubicBezTo>
                  <a:pt x="6925733" y="263004"/>
                  <a:pt x="6910698" y="277633"/>
                  <a:pt x="6892114" y="288709"/>
                </a:cubicBezTo>
                <a:cubicBezTo>
                  <a:pt x="6916963" y="300621"/>
                  <a:pt x="6937009" y="318176"/>
                  <a:pt x="6950791" y="339492"/>
                </a:cubicBezTo>
                <a:cubicBezTo>
                  <a:pt x="6964572" y="360808"/>
                  <a:pt x="6972298" y="385677"/>
                  <a:pt x="6972298" y="412845"/>
                </a:cubicBezTo>
                <a:cubicBezTo>
                  <a:pt x="6972298" y="454015"/>
                  <a:pt x="6955384" y="491005"/>
                  <a:pt x="6926359" y="517546"/>
                </a:cubicBezTo>
                <a:cubicBezTo>
                  <a:pt x="6897543" y="544087"/>
                  <a:pt x="6856616" y="560388"/>
                  <a:pt x="6808798" y="560388"/>
                </a:cubicBezTo>
                <a:cubicBezTo>
                  <a:pt x="6592885" y="560388"/>
                  <a:pt x="6592885" y="560388"/>
                  <a:pt x="6592885" y="560388"/>
                </a:cubicBezTo>
                <a:cubicBezTo>
                  <a:pt x="6592885" y="49213"/>
                  <a:pt x="6592885" y="49213"/>
                  <a:pt x="6592885" y="49213"/>
                </a:cubicBezTo>
                <a:close/>
                <a:moveTo>
                  <a:pt x="8850790" y="38100"/>
                </a:moveTo>
                <a:cubicBezTo>
                  <a:pt x="8925610" y="38100"/>
                  <a:pt x="8992907" y="68001"/>
                  <a:pt x="9041603" y="116301"/>
                </a:cubicBezTo>
                <a:cubicBezTo>
                  <a:pt x="9090299" y="164602"/>
                  <a:pt x="9120185" y="231303"/>
                  <a:pt x="9120185" y="304905"/>
                </a:cubicBezTo>
                <a:cubicBezTo>
                  <a:pt x="9120185" y="378297"/>
                  <a:pt x="9090299" y="444998"/>
                  <a:pt x="9041603" y="493090"/>
                </a:cubicBezTo>
                <a:cubicBezTo>
                  <a:pt x="8992907" y="541600"/>
                  <a:pt x="8925610" y="571500"/>
                  <a:pt x="8850790" y="571500"/>
                </a:cubicBezTo>
                <a:cubicBezTo>
                  <a:pt x="8775761" y="571500"/>
                  <a:pt x="8708673" y="541600"/>
                  <a:pt x="8660186" y="493090"/>
                </a:cubicBezTo>
                <a:cubicBezTo>
                  <a:pt x="8611699" y="444998"/>
                  <a:pt x="8582022" y="378297"/>
                  <a:pt x="8582022" y="304905"/>
                </a:cubicBezTo>
                <a:cubicBezTo>
                  <a:pt x="8582022" y="231303"/>
                  <a:pt x="8611699" y="164602"/>
                  <a:pt x="8660186" y="116301"/>
                </a:cubicBezTo>
                <a:cubicBezTo>
                  <a:pt x="8708673" y="68001"/>
                  <a:pt x="8775761" y="38100"/>
                  <a:pt x="8850790" y="38100"/>
                </a:cubicBezTo>
                <a:close/>
                <a:moveTo>
                  <a:pt x="7870035" y="38100"/>
                </a:moveTo>
                <a:cubicBezTo>
                  <a:pt x="7871499" y="38100"/>
                  <a:pt x="7871499" y="38100"/>
                  <a:pt x="7871499" y="38100"/>
                </a:cubicBezTo>
                <a:cubicBezTo>
                  <a:pt x="7901627" y="38309"/>
                  <a:pt x="7929663" y="42909"/>
                  <a:pt x="7955187" y="51273"/>
                </a:cubicBezTo>
                <a:cubicBezTo>
                  <a:pt x="7981131" y="59637"/>
                  <a:pt x="8004563" y="71764"/>
                  <a:pt x="8025067" y="86401"/>
                </a:cubicBezTo>
                <a:cubicBezTo>
                  <a:pt x="8004563" y="118811"/>
                  <a:pt x="8004563" y="118811"/>
                  <a:pt x="8004563" y="118811"/>
                </a:cubicBezTo>
                <a:cubicBezTo>
                  <a:pt x="7984060" y="151429"/>
                  <a:pt x="7984060" y="151429"/>
                  <a:pt x="7984060" y="151429"/>
                </a:cubicBezTo>
                <a:cubicBezTo>
                  <a:pt x="7964811" y="138884"/>
                  <a:pt x="7945982" y="129265"/>
                  <a:pt x="7926943" y="122574"/>
                </a:cubicBezTo>
                <a:cubicBezTo>
                  <a:pt x="7908113" y="116092"/>
                  <a:pt x="7889074" y="112538"/>
                  <a:pt x="7869198" y="112538"/>
                </a:cubicBezTo>
                <a:cubicBezTo>
                  <a:pt x="7839280" y="112538"/>
                  <a:pt x="7817312" y="120692"/>
                  <a:pt x="7802666" y="133865"/>
                </a:cubicBezTo>
                <a:cubicBezTo>
                  <a:pt x="7788021" y="147038"/>
                  <a:pt x="7780907" y="165230"/>
                  <a:pt x="7780907" y="185721"/>
                </a:cubicBezTo>
                <a:cubicBezTo>
                  <a:pt x="7780907" y="209767"/>
                  <a:pt x="7791787" y="225031"/>
                  <a:pt x="7811035" y="236949"/>
                </a:cubicBezTo>
                <a:cubicBezTo>
                  <a:pt x="7830283" y="248658"/>
                  <a:pt x="7857900" y="257022"/>
                  <a:pt x="7891166" y="266849"/>
                </a:cubicBezTo>
                <a:cubicBezTo>
                  <a:pt x="7931127" y="278977"/>
                  <a:pt x="7970042" y="291941"/>
                  <a:pt x="7998914" y="313896"/>
                </a:cubicBezTo>
                <a:cubicBezTo>
                  <a:pt x="8027996" y="336060"/>
                  <a:pt x="8047035" y="367424"/>
                  <a:pt x="8047035" y="415934"/>
                </a:cubicBezTo>
                <a:cubicBezTo>
                  <a:pt x="8047035" y="460889"/>
                  <a:pt x="8030506" y="499781"/>
                  <a:pt x="7999751" y="527381"/>
                </a:cubicBezTo>
                <a:cubicBezTo>
                  <a:pt x="7968787" y="554982"/>
                  <a:pt x="7923804" y="571500"/>
                  <a:pt x="7866478" y="571500"/>
                </a:cubicBezTo>
                <a:cubicBezTo>
                  <a:pt x="7825890" y="571500"/>
                  <a:pt x="7791368" y="564809"/>
                  <a:pt x="7761659" y="554145"/>
                </a:cubicBezTo>
                <a:cubicBezTo>
                  <a:pt x="7731950" y="543272"/>
                  <a:pt x="7707053" y="528845"/>
                  <a:pt x="7685085" y="512954"/>
                </a:cubicBezTo>
                <a:cubicBezTo>
                  <a:pt x="7725883" y="447925"/>
                  <a:pt x="7725883" y="447925"/>
                  <a:pt x="7725883" y="447925"/>
                </a:cubicBezTo>
                <a:cubicBezTo>
                  <a:pt x="7748269" y="462353"/>
                  <a:pt x="7770656" y="474480"/>
                  <a:pt x="7793879" y="483053"/>
                </a:cubicBezTo>
                <a:cubicBezTo>
                  <a:pt x="7816893" y="491835"/>
                  <a:pt x="7841163" y="497063"/>
                  <a:pt x="7867106" y="497063"/>
                </a:cubicBezTo>
                <a:cubicBezTo>
                  <a:pt x="7898907" y="497063"/>
                  <a:pt x="7923177" y="488699"/>
                  <a:pt x="7939496" y="475108"/>
                </a:cubicBezTo>
                <a:cubicBezTo>
                  <a:pt x="7956024" y="461516"/>
                  <a:pt x="7964393" y="442489"/>
                  <a:pt x="7964393" y="420952"/>
                </a:cubicBezTo>
                <a:cubicBezTo>
                  <a:pt x="7964393" y="397324"/>
                  <a:pt x="7953095" y="381851"/>
                  <a:pt x="7933847" y="369933"/>
                </a:cubicBezTo>
                <a:cubicBezTo>
                  <a:pt x="7914389" y="358224"/>
                  <a:pt x="7886982" y="349860"/>
                  <a:pt x="7853925" y="339823"/>
                </a:cubicBezTo>
                <a:cubicBezTo>
                  <a:pt x="7813755" y="327696"/>
                  <a:pt x="7774840" y="314941"/>
                  <a:pt x="7745968" y="292986"/>
                </a:cubicBezTo>
                <a:cubicBezTo>
                  <a:pt x="7717095" y="271031"/>
                  <a:pt x="7698266" y="239667"/>
                  <a:pt x="7698266" y="190739"/>
                </a:cubicBezTo>
                <a:cubicBezTo>
                  <a:pt x="7698266" y="146202"/>
                  <a:pt x="7714166" y="107938"/>
                  <a:pt x="7743666" y="80964"/>
                </a:cubicBezTo>
                <a:cubicBezTo>
                  <a:pt x="7772957" y="53991"/>
                  <a:pt x="7815847" y="38100"/>
                  <a:pt x="7870035" y="38100"/>
                </a:cubicBezTo>
                <a:close/>
                <a:moveTo>
                  <a:pt x="7334624" y="38100"/>
                </a:moveTo>
                <a:cubicBezTo>
                  <a:pt x="7409415" y="38100"/>
                  <a:pt x="7476894" y="68001"/>
                  <a:pt x="7525363" y="116301"/>
                </a:cubicBezTo>
                <a:cubicBezTo>
                  <a:pt x="7574040" y="164602"/>
                  <a:pt x="7604123" y="231303"/>
                  <a:pt x="7604123" y="304905"/>
                </a:cubicBezTo>
                <a:cubicBezTo>
                  <a:pt x="7604123" y="378297"/>
                  <a:pt x="7574040" y="444998"/>
                  <a:pt x="7525363" y="493090"/>
                </a:cubicBezTo>
                <a:cubicBezTo>
                  <a:pt x="7476894" y="541600"/>
                  <a:pt x="7409415" y="571500"/>
                  <a:pt x="7334624" y="571500"/>
                </a:cubicBezTo>
                <a:cubicBezTo>
                  <a:pt x="7259833" y="571500"/>
                  <a:pt x="7192562" y="541600"/>
                  <a:pt x="7144094" y="493090"/>
                </a:cubicBezTo>
                <a:cubicBezTo>
                  <a:pt x="7095626" y="444998"/>
                  <a:pt x="7065960" y="378297"/>
                  <a:pt x="7065960" y="304905"/>
                </a:cubicBezTo>
                <a:cubicBezTo>
                  <a:pt x="7065960" y="231303"/>
                  <a:pt x="7095626" y="164602"/>
                  <a:pt x="7144094" y="116301"/>
                </a:cubicBezTo>
                <a:cubicBezTo>
                  <a:pt x="7192562" y="68001"/>
                  <a:pt x="7259833" y="38100"/>
                  <a:pt x="7334624" y="38100"/>
                </a:cubicBezTo>
                <a:close/>
                <a:moveTo>
                  <a:pt x="2766077" y="0"/>
                </a:moveTo>
                <a:cubicBezTo>
                  <a:pt x="2901191" y="0"/>
                  <a:pt x="3028777" y="17359"/>
                  <a:pt x="3146531" y="51449"/>
                </a:cubicBezTo>
                <a:cubicBezTo>
                  <a:pt x="3264077" y="85540"/>
                  <a:pt x="3372000" y="136571"/>
                  <a:pt x="3467375" y="204124"/>
                </a:cubicBezTo>
                <a:cubicBezTo>
                  <a:pt x="3467375" y="204124"/>
                  <a:pt x="3467375" y="204124"/>
                  <a:pt x="3340627" y="403228"/>
                </a:cubicBezTo>
                <a:cubicBezTo>
                  <a:pt x="3340627" y="403228"/>
                  <a:pt x="3340627" y="403228"/>
                  <a:pt x="3213880" y="602542"/>
                </a:cubicBezTo>
                <a:cubicBezTo>
                  <a:pt x="3153015" y="556321"/>
                  <a:pt x="3084622" y="520976"/>
                  <a:pt x="3009743" y="496716"/>
                </a:cubicBezTo>
                <a:cubicBezTo>
                  <a:pt x="2934865" y="472455"/>
                  <a:pt x="2853295" y="459279"/>
                  <a:pt x="2766077" y="457606"/>
                </a:cubicBezTo>
                <a:cubicBezTo>
                  <a:pt x="2556923" y="459279"/>
                  <a:pt x="2368473" y="545655"/>
                  <a:pt x="2232314" y="681180"/>
                </a:cubicBezTo>
                <a:cubicBezTo>
                  <a:pt x="2095946" y="816496"/>
                  <a:pt x="2012073" y="1000960"/>
                  <a:pt x="2012073" y="1198391"/>
                </a:cubicBezTo>
                <a:cubicBezTo>
                  <a:pt x="2012073" y="1399378"/>
                  <a:pt x="2095946" y="1585307"/>
                  <a:pt x="2232314" y="1721250"/>
                </a:cubicBezTo>
                <a:cubicBezTo>
                  <a:pt x="2368473" y="1856984"/>
                  <a:pt x="2556923" y="1942732"/>
                  <a:pt x="2766077" y="1942732"/>
                </a:cubicBezTo>
                <a:cubicBezTo>
                  <a:pt x="2868145" y="1942732"/>
                  <a:pt x="2962893" y="1923700"/>
                  <a:pt x="3050111" y="1886682"/>
                </a:cubicBezTo>
                <a:cubicBezTo>
                  <a:pt x="3137328" y="1849664"/>
                  <a:pt x="3217225" y="1794450"/>
                  <a:pt x="3289594" y="1722086"/>
                </a:cubicBezTo>
                <a:cubicBezTo>
                  <a:pt x="3462565" y="1549125"/>
                  <a:pt x="3493101" y="1332661"/>
                  <a:pt x="3543925" y="1095493"/>
                </a:cubicBezTo>
                <a:cubicBezTo>
                  <a:pt x="3595168" y="858533"/>
                  <a:pt x="3666699" y="600869"/>
                  <a:pt x="3921866" y="345714"/>
                </a:cubicBezTo>
                <a:cubicBezTo>
                  <a:pt x="4028953" y="238633"/>
                  <a:pt x="4155701" y="152256"/>
                  <a:pt x="4300646" y="92441"/>
                </a:cubicBezTo>
                <a:cubicBezTo>
                  <a:pt x="4445590" y="32836"/>
                  <a:pt x="4608522" y="0"/>
                  <a:pt x="4787977" y="0"/>
                </a:cubicBezTo>
                <a:cubicBezTo>
                  <a:pt x="4922882" y="0"/>
                  <a:pt x="5050676" y="18823"/>
                  <a:pt x="5168221" y="54796"/>
                </a:cubicBezTo>
                <a:cubicBezTo>
                  <a:pt x="5285976" y="90559"/>
                  <a:pt x="5393900" y="143054"/>
                  <a:pt x="5489275" y="210607"/>
                </a:cubicBezTo>
                <a:cubicBezTo>
                  <a:pt x="5489275" y="210607"/>
                  <a:pt x="5489275" y="210607"/>
                  <a:pt x="5364200" y="409921"/>
                </a:cubicBezTo>
                <a:cubicBezTo>
                  <a:pt x="5364200" y="409921"/>
                  <a:pt x="5364200" y="409921"/>
                  <a:pt x="5239125" y="609025"/>
                </a:cubicBezTo>
                <a:cubicBezTo>
                  <a:pt x="5176588" y="563014"/>
                  <a:pt x="5107357" y="525996"/>
                  <a:pt x="5031643" y="500480"/>
                </a:cubicBezTo>
                <a:cubicBezTo>
                  <a:pt x="4955929" y="474965"/>
                  <a:pt x="4873522" y="460952"/>
                  <a:pt x="4784631" y="460952"/>
                </a:cubicBezTo>
                <a:cubicBezTo>
                  <a:pt x="4580495" y="460952"/>
                  <a:pt x="4396857" y="544818"/>
                  <a:pt x="4264462" y="679089"/>
                </a:cubicBezTo>
                <a:cubicBezTo>
                  <a:pt x="4131857" y="813149"/>
                  <a:pt x="4050287" y="997614"/>
                  <a:pt x="4050287" y="1198391"/>
                </a:cubicBezTo>
                <a:cubicBezTo>
                  <a:pt x="4050287" y="1402724"/>
                  <a:pt x="4131021" y="1589489"/>
                  <a:pt x="4262370" y="1725223"/>
                </a:cubicBezTo>
                <a:cubicBezTo>
                  <a:pt x="4393720" y="1861167"/>
                  <a:pt x="4575477" y="1945870"/>
                  <a:pt x="4778147" y="1945870"/>
                </a:cubicBezTo>
                <a:cubicBezTo>
                  <a:pt x="4939406" y="1945870"/>
                  <a:pt x="5080167" y="1893165"/>
                  <a:pt x="5191438" y="1804280"/>
                </a:cubicBezTo>
                <a:cubicBezTo>
                  <a:pt x="5302499" y="1715394"/>
                  <a:pt x="5384070" y="1590326"/>
                  <a:pt x="5426737" y="1445390"/>
                </a:cubicBezTo>
                <a:cubicBezTo>
                  <a:pt x="5426737" y="1445390"/>
                  <a:pt x="5426737" y="1445390"/>
                  <a:pt x="4708917" y="1445390"/>
                </a:cubicBezTo>
                <a:cubicBezTo>
                  <a:pt x="4708917" y="1445390"/>
                  <a:pt x="4708917" y="1445390"/>
                  <a:pt x="4850515" y="1223279"/>
                </a:cubicBezTo>
                <a:cubicBezTo>
                  <a:pt x="4850515" y="1223279"/>
                  <a:pt x="4850515" y="1223279"/>
                  <a:pt x="4992113" y="1000960"/>
                </a:cubicBezTo>
                <a:cubicBezTo>
                  <a:pt x="4992113" y="1000960"/>
                  <a:pt x="4992113" y="1000960"/>
                  <a:pt x="5457901" y="1000960"/>
                </a:cubicBezTo>
                <a:cubicBezTo>
                  <a:pt x="5457901" y="1000960"/>
                  <a:pt x="5457901" y="1000960"/>
                  <a:pt x="5924108" y="1000960"/>
                </a:cubicBezTo>
                <a:cubicBezTo>
                  <a:pt x="5928919" y="1033796"/>
                  <a:pt x="5933102" y="1066840"/>
                  <a:pt x="5936030" y="1100094"/>
                </a:cubicBezTo>
                <a:cubicBezTo>
                  <a:pt x="5938749" y="1133557"/>
                  <a:pt x="5940422" y="1167229"/>
                  <a:pt x="5940422" y="1201738"/>
                </a:cubicBezTo>
                <a:cubicBezTo>
                  <a:pt x="5940422" y="1532602"/>
                  <a:pt x="5812001" y="1833141"/>
                  <a:pt x="5600963" y="2050860"/>
                </a:cubicBezTo>
                <a:cubicBezTo>
                  <a:pt x="5389717" y="2268578"/>
                  <a:pt x="5095854" y="2403475"/>
                  <a:pt x="4764970" y="2403475"/>
                </a:cubicBezTo>
                <a:cubicBezTo>
                  <a:pt x="4549331" y="2403475"/>
                  <a:pt x="4350006" y="2352653"/>
                  <a:pt x="4178290" y="2262513"/>
                </a:cubicBezTo>
                <a:cubicBezTo>
                  <a:pt x="4006784" y="2172372"/>
                  <a:pt x="3862676" y="2043121"/>
                  <a:pt x="3757265" y="1886682"/>
                </a:cubicBezTo>
                <a:cubicBezTo>
                  <a:pt x="3647040" y="2044794"/>
                  <a:pt x="3502931" y="2173836"/>
                  <a:pt x="3332469" y="2263558"/>
                </a:cubicBezTo>
                <a:cubicBezTo>
                  <a:pt x="3162009" y="2353490"/>
                  <a:pt x="2965403" y="2403475"/>
                  <a:pt x="2749555" y="2403475"/>
                </a:cubicBezTo>
                <a:cubicBezTo>
                  <a:pt x="2566961" y="2403475"/>
                  <a:pt x="2395664" y="2364993"/>
                  <a:pt x="2242563" y="2295766"/>
                </a:cubicBezTo>
                <a:cubicBezTo>
                  <a:pt x="2089461" y="2226540"/>
                  <a:pt x="1954347" y="2126988"/>
                  <a:pt x="1844121" y="2005266"/>
                </a:cubicBezTo>
                <a:cubicBezTo>
                  <a:pt x="1783258" y="2108792"/>
                  <a:pt x="1694366" y="2196214"/>
                  <a:pt x="1583096" y="2257493"/>
                </a:cubicBezTo>
                <a:cubicBezTo>
                  <a:pt x="1472034" y="2318772"/>
                  <a:pt x="1338593" y="2354117"/>
                  <a:pt x="1188838" y="2354117"/>
                </a:cubicBezTo>
                <a:cubicBezTo>
                  <a:pt x="1188838" y="2354117"/>
                  <a:pt x="1188838" y="2354117"/>
                  <a:pt x="0" y="2354117"/>
                </a:cubicBezTo>
                <a:cubicBezTo>
                  <a:pt x="0" y="2354117"/>
                  <a:pt x="0" y="2354117"/>
                  <a:pt x="0" y="1201738"/>
                </a:cubicBezTo>
                <a:cubicBezTo>
                  <a:pt x="0" y="1201738"/>
                  <a:pt x="0" y="1201738"/>
                  <a:pt x="0" y="49358"/>
                </a:cubicBezTo>
                <a:cubicBezTo>
                  <a:pt x="0" y="49358"/>
                  <a:pt x="0" y="49358"/>
                  <a:pt x="538575" y="49358"/>
                </a:cubicBezTo>
                <a:cubicBezTo>
                  <a:pt x="538575" y="49358"/>
                  <a:pt x="538575" y="49358"/>
                  <a:pt x="1076940" y="49358"/>
                </a:cubicBezTo>
                <a:cubicBezTo>
                  <a:pt x="1249702" y="49358"/>
                  <a:pt x="1402804" y="96206"/>
                  <a:pt x="1523487" y="176099"/>
                </a:cubicBezTo>
                <a:cubicBezTo>
                  <a:pt x="1643960" y="255992"/>
                  <a:pt x="1732223" y="368720"/>
                  <a:pt x="1774892" y="500480"/>
                </a:cubicBezTo>
                <a:cubicBezTo>
                  <a:pt x="1883653" y="350524"/>
                  <a:pt x="2027552" y="225457"/>
                  <a:pt x="2196549" y="137826"/>
                </a:cubicBezTo>
                <a:cubicBezTo>
                  <a:pt x="2365129" y="50195"/>
                  <a:pt x="2558596" y="0"/>
                  <a:pt x="27660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Tree>
    <p:extLst>
      <p:ext uri="{BB962C8B-B14F-4D97-AF65-F5344CB8AC3E}">
        <p14:creationId xmlns:p14="http://schemas.microsoft.com/office/powerpoint/2010/main" val="15151835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
        <p:nvSpPr>
          <p:cNvPr id="16"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19235241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2"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5" name="Copyright" hidden="1"/>
          <p:cNvSpPr txBox="1"/>
          <p:nvPr userDrawn="1"/>
        </p:nvSpPr>
        <p:spPr>
          <a:xfrm rot="16200000">
            <a:off x="9486900" y="3916394"/>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14" name="Title 1"/>
          <p:cNvSpPr>
            <a:spLocks noGrp="1"/>
          </p:cNvSpPr>
          <p:nvPr>
            <p:ph type="title" hasCustomPrompt="1"/>
          </p:nvPr>
        </p:nvSpPr>
        <p:spPr bwMode="blackWhite">
          <a:xfrm>
            <a:off x="630000" y="1804650"/>
            <a:ext cx="6247552" cy="3286800"/>
          </a:xfrm>
          <a:prstGeom prst="rect">
            <a:avLst/>
          </a:prstGeom>
        </p:spPr>
        <p:txBody>
          <a:bodyPr anchor="ctr">
            <a:noAutofit/>
          </a:bodyPr>
          <a:lstStyle>
            <a:lvl1pPr>
              <a:defRPr sz="4400">
                <a:solidFill>
                  <a:schemeClr val="bg1"/>
                </a:solidFill>
                <a:latin typeface="+mj-lt"/>
                <a:sym typeface="Trebuchet MS" panose="020B0603020202020204" pitchFamily="34" charset="0"/>
              </a:defRPr>
            </a:lvl1pPr>
          </a:lstStyle>
          <a:p>
            <a:r>
              <a:rPr lang="en-US" dirty="0"/>
              <a:t>Click to edit title</a:t>
            </a:r>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6328090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5"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7" name="Title 2"/>
          <p:cNvSpPr>
            <a:spLocks noGrp="1"/>
          </p:cNvSpPr>
          <p:nvPr>
            <p:ph type="title" hasCustomPrompt="1"/>
          </p:nvPr>
        </p:nvSpPr>
        <p:spPr>
          <a:xfrm>
            <a:off x="630000" y="2764203"/>
            <a:ext cx="2478638" cy="1314311"/>
          </a:xfrm>
          <a:prstGeom prst="rect">
            <a:avLst/>
          </a:prstGeom>
        </p:spPr>
        <p:txBody>
          <a:bodyPr anchor="ctr">
            <a:noAutofit/>
          </a:bodyPr>
          <a:lstStyle>
            <a:lvl1pPr>
              <a:defRPr sz="3200" baseline="0">
                <a:solidFill>
                  <a:schemeClr val="tx2"/>
                </a:solidFill>
                <a:latin typeface="+mj-lt"/>
                <a:sym typeface="Trebuchet MS" panose="020B0603020202020204" pitchFamily="34" charset="0"/>
              </a:defRPr>
            </a:lvl1pPr>
          </a:lstStyle>
          <a:p>
            <a:r>
              <a:rPr lang="en-US" dirty="0">
                <a:solidFill>
                  <a:schemeClr val="tx2"/>
                </a:solidFill>
              </a:rPr>
              <a:t>Click to add title</a:t>
            </a:r>
          </a:p>
        </p:txBody>
      </p:sp>
      <p:pic>
        <p:nvPicPr>
          <p:cNvPr id="9"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2577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2764203"/>
            <a:ext cx="2478638" cy="1314311"/>
          </a:xfrm>
        </p:spPr>
        <p:txBody>
          <a:bodyPr anchor="ctr" anchorCtr="0">
            <a:noAutofit/>
          </a:bodyPr>
          <a:lstStyle>
            <a:lvl1pPr>
              <a:defRPr sz="3200" baseline="0">
                <a:solidFill>
                  <a:srgbClr val="FFFFFF"/>
                </a:solidFill>
                <a:latin typeface="+mj-lt"/>
              </a:defRPr>
            </a:lvl1pPr>
          </a:lstStyle>
          <a:p>
            <a:r>
              <a:rPr lang="en-US" dirty="0"/>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36791741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3252687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73" name="think-cell Slide" r:id="rId4" imgW="360" imgH="360" progId="">
                  <p:embed/>
                </p:oleObj>
              </mc:Choice>
              <mc:Fallback>
                <p:oleObj name="think-cell Slide" r:id="rId4" imgW="360" imgH="360" progId="">
                  <p:embed/>
                  <p:pic>
                    <p:nvPicPr>
                      <p:cNvPr id="3" name="Object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solidFill>
              <a:latin typeface="+mn-lt"/>
              <a:ea typeface="+mn-ea"/>
              <a:cs typeface="+mn-cs"/>
              <a:sym typeface="Trebuchet MS" panose="020B0603020202020204" pitchFamily="34" charset="0"/>
            </a:endParaRPr>
          </a:p>
        </p:txBody>
      </p:sp>
      <p:sp>
        <p:nvSpPr>
          <p:cNvPr id="8"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3" name="Pentagon 3"/>
          <p:cNvSpPr/>
          <p:nvPr userDrawn="1"/>
        </p:nvSpPr>
        <p:spPr bwMode="white">
          <a:xfrm>
            <a:off x="1" y="0"/>
            <a:ext cx="542692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chemeClr val="tx2"/>
                </a:solidFill>
                <a:latin typeface="+mj-lt"/>
                <a:sym typeface="Trebuchet MS" panose="020B0603020202020204" pitchFamily="34" charset="0"/>
              </a:defRPr>
            </a:lvl1pPr>
          </a:lstStyle>
          <a:p>
            <a:r>
              <a:rPr lang="en-US" dirty="0"/>
              <a:t>Click to add title</a:t>
            </a:r>
          </a:p>
        </p:txBody>
      </p:sp>
      <p:pic>
        <p:nvPicPr>
          <p:cNvPr id="15" name="Picture 14"/>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2082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sp>
        <p:nvSpPr>
          <p:cNvPr id="13"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sym typeface="Trebuchet MS" panose="020B0603020202020204" pitchFamily="34" charset="0"/>
              </a:defRPr>
            </a:lvl1pPr>
          </a:lstStyle>
          <a:p>
            <a:r>
              <a:rPr lang="en-US" dirty="0"/>
              <a:t>Click to add title</a:t>
            </a: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29741921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6"/>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4" name="Pentagon 8"/>
          <p:cNvSpPr/>
          <p:nvPr userDrawn="1"/>
        </p:nvSpPr>
        <p:spPr bwMode="white">
          <a:xfrm>
            <a:off x="0" y="0"/>
            <a:ext cx="6363546"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dirty="0"/>
              <a:t>Click to add title</a:t>
            </a:r>
          </a:p>
        </p:txBody>
      </p:sp>
      <p:pic>
        <p:nvPicPr>
          <p:cNvPr id="9"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8717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sp>
        <p:nvSpPr>
          <p:cNvPr id="14" name="Pentagon 8"/>
          <p:cNvSpPr/>
          <p:nvPr userDrawn="1"/>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sym typeface="Trebuchet MS" panose="020B0603020202020204" pitchFamily="34" charset="0"/>
              </a:defRPr>
            </a:lvl1pPr>
          </a:lstStyle>
          <a:p>
            <a:pPr lvl="0"/>
            <a:r>
              <a:rPr lang="en-US" dirty="0"/>
              <a:t>Click to add title</a:t>
            </a:r>
          </a:p>
        </p:txBody>
      </p:sp>
      <p:sp>
        <p:nvSpPr>
          <p:cNvPr id="12"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24380786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dirty="0"/>
              <a:t>Click to add title</a:t>
            </a:r>
          </a:p>
        </p:txBody>
      </p:sp>
      <p:pic>
        <p:nvPicPr>
          <p:cNvPr id="16" name="Picture 1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02801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sym typeface="Trebuchet MS" panose="020B0603020202020204" pitchFamily="34" charset="0"/>
              </a:defRPr>
            </a:lvl1pPr>
          </a:lstStyle>
          <a:p>
            <a:pPr lvl="0"/>
            <a:r>
              <a:rPr lang="en-US" dirty="0"/>
              <a:t>Click to add title</a:t>
            </a: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33698657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2"/>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sym typeface="Trebuchet MS" panose="020B0603020202020204" pitchFamily="34" charset="0"/>
              </a:defRPr>
            </a:lvl1pPr>
          </a:lstStyle>
          <a:p>
            <a:endParaRPr lang="en-US" dirty="0"/>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5" name="Title 4"/>
          <p:cNvSpPr>
            <a:spLocks noGrp="1"/>
          </p:cNvSpPr>
          <p:nvPr>
            <p:ph type="title" hasCustomPrompt="1"/>
          </p:nvPr>
        </p:nvSpPr>
        <p:spPr>
          <a:xfrm>
            <a:off x="630000" y="622800"/>
            <a:ext cx="109332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dirty="0"/>
              <a:t>Click to add title</a:t>
            </a:r>
          </a:p>
        </p:txBody>
      </p:sp>
    </p:spTree>
    <p:extLst>
      <p:ext uri="{BB962C8B-B14F-4D97-AF65-F5344CB8AC3E}">
        <p14:creationId xmlns:p14="http://schemas.microsoft.com/office/powerpoint/2010/main" val="16573120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3" name="TextBox 2"/>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8"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Tree>
    <p:extLst>
      <p:ext uri="{BB962C8B-B14F-4D97-AF65-F5344CB8AC3E}">
        <p14:creationId xmlns:p14="http://schemas.microsoft.com/office/powerpoint/2010/main" val="2705580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chemeClr val="bg1">
            <a:lumMod val="95000"/>
          </a:schemeClr>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Tree>
    <p:extLst>
      <p:ext uri="{BB962C8B-B14F-4D97-AF65-F5344CB8AC3E}">
        <p14:creationId xmlns:p14="http://schemas.microsoft.com/office/powerpoint/2010/main" val="33796626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8426197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97" name="think-cell Slide" r:id="rId4" imgW="360" imgH="360" progId="">
                  <p:embed/>
                </p:oleObj>
              </mc:Choice>
              <mc:Fallback>
                <p:oleObj name="think-cell Slide" r:id="rId4" imgW="360" imgH="360" progId="">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sym typeface="Trebuchet MS" panose="020B0603020202020204" pitchFamily="34" charset="0"/>
            </a:endParaRPr>
          </a:p>
        </p:txBody>
      </p:sp>
    </p:spTree>
    <p:extLst>
      <p:ext uri="{BB962C8B-B14F-4D97-AF65-F5344CB8AC3E}">
        <p14:creationId xmlns:p14="http://schemas.microsoft.com/office/powerpoint/2010/main" val="12021792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chemeClr val="tx1">
            <a:lumMod val="50000"/>
          </a:schemeClr>
        </a:solidFill>
        <a:effectLst/>
      </p:bgPr>
    </p:bg>
    <p:spTree>
      <p:nvGrpSpPr>
        <p:cNvPr id="1" name=""/>
        <p:cNvGrpSpPr/>
        <p:nvPr/>
      </p:nvGrpSpPr>
      <p:grpSpPr>
        <a:xfrm>
          <a:off x="0" y="0"/>
          <a:ext cx="0" cy="0"/>
          <a:chOff x="0" y="0"/>
          <a:chExt cx="0" cy="0"/>
        </a:xfrm>
      </p:grpSpPr>
      <p:sp>
        <p:nvSpPr>
          <p:cNvPr id="5" name="TextBox 4"/>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4"/>
          </p:nvPr>
        </p:nvSpPr>
        <p:spPr bwMode="white">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4" name="Title 3"/>
          <p:cNvSpPr>
            <a:spLocks noGrp="1"/>
          </p:cNvSpPr>
          <p:nvPr>
            <p:ph type="title" hasCustomPrompt="1"/>
          </p:nvPr>
        </p:nvSpPr>
        <p:spPr>
          <a:xfrm>
            <a:off x="630000" y="622800"/>
            <a:ext cx="10933200" cy="470898"/>
          </a:xfrm>
        </p:spPr>
        <p:txBody>
          <a:bodyPr/>
          <a:lstStyle>
            <a:lvl1pPr>
              <a:defRPr sz="3400">
                <a:solidFill>
                  <a:schemeClr val="bg1"/>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18300739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0142520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2"/>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29023109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isclaimer">
    <p:bg>
      <p:bgPr>
        <a:solidFill>
          <a:schemeClr val="bg2"/>
        </a:solidFill>
        <a:effectLst/>
      </p:bgPr>
    </p:bg>
    <p:spTree>
      <p:nvGrpSpPr>
        <p:cNvPr id="1" name=""/>
        <p:cNvGrpSpPr/>
        <p:nvPr/>
      </p:nvGrpSpPr>
      <p:grpSpPr>
        <a:xfrm>
          <a:off x="0" y="0"/>
          <a:ext cx="0" cy="0"/>
          <a:chOff x="0" y="0"/>
          <a:chExt cx="0" cy="0"/>
        </a:xfrm>
      </p:grpSpPr>
      <p:sp>
        <p:nvSpPr>
          <p:cNvPr id="6" name="Rectangle 5"/>
          <p:cNvSpPr/>
          <p:nvPr/>
        </p:nvSpPr>
        <p:spPr>
          <a:xfrm>
            <a:off x="5021826" y="1664256"/>
            <a:ext cx="6209072" cy="3323987"/>
          </a:xfrm>
          <a:prstGeom prst="rect">
            <a:avLst/>
          </a:prstGeom>
        </p:spPr>
        <p:txBody>
          <a:bodyPr wrap="square" lIns="0" tIns="0" rIns="0" bIns="0" anchor="ctr">
            <a:spAutoFit/>
          </a:bodyPr>
          <a:lstStyle/>
          <a:p>
            <a:pPr indent="0">
              <a:lnSpc>
                <a:spcPct val="100000"/>
              </a:lnSpc>
            </a:pPr>
            <a:r>
              <a:rPr lang="en-US" sz="900" b="0" dirty="0">
                <a:latin typeface="+mn-lt"/>
                <a:sym typeface="Trebuchet MS" panose="020B0603020202020204" pitchFamily="34" charset="0"/>
              </a:rPr>
              <a:t>The services and materials provided by Boston Consulting Group (BCG) are subject to BCG's Standard Terms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to update these materials after the date hereof, notwithstanding that such information may become outdated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or inaccurate.</a:t>
            </a:r>
          </a:p>
          <a:p>
            <a:pPr indent="0">
              <a:lnSpc>
                <a:spcPct val="100000"/>
              </a:lnSpc>
            </a:pPr>
            <a:r>
              <a:rPr lang="en-US" sz="900" b="0" dirty="0">
                <a:latin typeface="+mn-lt"/>
                <a:sym typeface="Trebuchet MS" panose="020B0603020202020204" pitchFamily="34" charset="0"/>
              </a:rPr>
              <a:t> </a:t>
            </a:r>
          </a:p>
          <a:p>
            <a:pPr indent="0">
              <a:lnSpc>
                <a:spcPct val="100000"/>
              </a:lnSpc>
            </a:pPr>
            <a:r>
              <a:rPr lang="en-US" sz="900" b="0" dirty="0">
                <a:latin typeface="+mn-lt"/>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of this document shall be deemed agreement with and consideration for the foregoing.</a:t>
            </a:r>
          </a:p>
          <a:p>
            <a:pPr indent="0">
              <a:lnSpc>
                <a:spcPct val="100000"/>
              </a:lnSpc>
            </a:pPr>
            <a:endParaRPr lang="en-US" sz="900" b="0" dirty="0">
              <a:latin typeface="+mn-lt"/>
              <a:sym typeface="Trebuchet MS" panose="020B0603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b="0" dirty="0">
                <a:latin typeface="+mn-lt"/>
                <a:sym typeface="Trebuchet MS" panose="020B0603020202020204" pitchFamily="34" charset="0"/>
              </a:rPr>
              <a:t>BCG does not provide fairness opinions or valuations of market transactions, and these materials should not be relied 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or operating assumptions will clearly impact the analyses and conclusions.</a:t>
            </a:r>
          </a:p>
        </p:txBody>
      </p:sp>
      <p:sp>
        <p:nvSpPr>
          <p:cNvPr id="7" name="Title 6"/>
          <p:cNvSpPr txBox="1">
            <a:spLocks/>
          </p:cNvSpPr>
          <p:nvPr/>
        </p:nvSpPr>
        <p:spPr>
          <a:xfrm>
            <a:off x="639044" y="2973076"/>
            <a:ext cx="3199529" cy="70634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100" dirty="0">
                <a:gradFill>
                  <a:gsLst>
                    <a:gs pos="100000">
                      <a:schemeClr val="tx2"/>
                    </a:gs>
                    <a:gs pos="2000">
                      <a:schemeClr val="accent2"/>
                    </a:gs>
                  </a:gsLst>
                  <a:lin ang="2700000" scaled="0"/>
                </a:gradFill>
                <a:latin typeface="+mn-lt"/>
                <a:sym typeface="Trebuchet MS" panose="020B0603020202020204" pitchFamily="34" charset="0"/>
              </a:rPr>
              <a:t>Disclaimer</a:t>
            </a:r>
          </a:p>
        </p:txBody>
      </p:sp>
      <p:cxnSp>
        <p:nvCxnSpPr>
          <p:cNvPr id="9" name="Straight Connector 8"/>
          <p:cNvCxnSpPr/>
          <p:nvPr/>
        </p:nvCxnSpPr>
        <p:spPr>
          <a:xfrm>
            <a:off x="4367898" y="1630185"/>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8249069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7353693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1" name="think-cell Slide" r:id="rId6" imgW="360" imgH="360" progId="">
                  <p:embed/>
                </p:oleObj>
              </mc:Choice>
              <mc:Fallback>
                <p:oleObj name="think-cell Slide" r:id="rId6" imgW="360" imgH="360" progId="">
                  <p:embed/>
                  <p:pic>
                    <p:nvPicPr>
                      <p:cNvPr id="2" name="Object 1"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TitleAndEndImages"/>
          <p:cNvPicPr>
            <a:picLocks noChangeAspect="1"/>
          </p:cNvPicPr>
          <p:nvPr userDrawn="1">
            <p:custDataLst>
              <p:tags r:id="rId3"/>
            </p:custDataLst>
          </p:nvPr>
        </p:nvPicPr>
        <p:blipFill>
          <a:blip r:embed="rId8">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8" name="Rectangle 7"/>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603020202020204" pitchFamily="34" charset="0"/>
            </a:endParaRPr>
          </a:p>
        </p:txBody>
      </p:sp>
      <p:sp>
        <p:nvSpPr>
          <p:cNvPr id="15" name="TextBox 14"/>
          <p:cNvSpPr txBox="1"/>
          <p:nvPr/>
        </p:nvSpPr>
        <p:spPr bwMode="white">
          <a:xfrm>
            <a:off x="924979" y="5715178"/>
            <a:ext cx="840801" cy="170110"/>
          </a:xfrm>
          <a:prstGeom prst="rect">
            <a:avLst/>
          </a:prstGeom>
          <a:noFill/>
        </p:spPr>
        <p:txBody>
          <a:bodyPr wrap="none" lIns="0" tIns="0" rIns="0" bIns="0" rtlCol="0" anchor="b">
            <a:noAutofit/>
          </a:bodyPr>
          <a:lstStyle/>
          <a:p>
            <a:pPr>
              <a:lnSpc>
                <a:spcPct val="90000"/>
              </a:lnSpc>
              <a:spcAft>
                <a:spcPts val="600"/>
              </a:spcAft>
            </a:pPr>
            <a:r>
              <a:rPr lang="en-US" sz="1200" dirty="0">
                <a:solidFill>
                  <a:schemeClr val="bg1"/>
                </a:solidFill>
                <a:latin typeface="+mn-lt"/>
                <a:sym typeface="Trebuchet MS" panose="020B0603020202020204" pitchFamily="34" charset="0"/>
              </a:rPr>
              <a:t>bcg.com</a:t>
            </a:r>
          </a:p>
        </p:txBody>
      </p:sp>
      <p:sp>
        <p:nvSpPr>
          <p:cNvPr id="7" name="Freeform 6"/>
          <p:cNvSpPr>
            <a:spLocks noChangeAspect="1"/>
          </p:cNvSpPr>
          <p:nvPr userDrawn="1">
            <p:custDataLst>
              <p:tags r:id="rId4"/>
            </p:custDataLst>
          </p:nvPr>
        </p:nvSpPr>
        <p:spPr bwMode="auto">
          <a:xfrm>
            <a:off x="2676858" y="2969513"/>
            <a:ext cx="4033357" cy="842974"/>
          </a:xfrm>
          <a:custGeom>
            <a:avLst/>
            <a:gdLst>
              <a:gd name="connsiteX0" fmla="*/ 8982072 w 11499847"/>
              <a:gd name="connsiteY0" fmla="*/ 1919288 h 2403475"/>
              <a:gd name="connsiteX1" fmla="*/ 8982072 w 11499847"/>
              <a:gd name="connsiteY1" fmla="*/ 2105026 h 2403475"/>
              <a:gd name="connsiteX2" fmla="*/ 9098233 w 11499847"/>
              <a:gd name="connsiteY2" fmla="*/ 2105026 h 2403475"/>
              <a:gd name="connsiteX3" fmla="*/ 9164880 w 11499847"/>
              <a:gd name="connsiteY3" fmla="*/ 2080233 h 2403475"/>
              <a:gd name="connsiteX4" fmla="*/ 9191622 w 11499847"/>
              <a:gd name="connsiteY4" fmla="*/ 2011737 h 2403475"/>
              <a:gd name="connsiteX5" fmla="*/ 9164880 w 11499847"/>
              <a:gd name="connsiteY5" fmla="*/ 1944501 h 2403475"/>
              <a:gd name="connsiteX6" fmla="*/ 9098233 w 11499847"/>
              <a:gd name="connsiteY6" fmla="*/ 1919288 h 2403475"/>
              <a:gd name="connsiteX7" fmla="*/ 8982072 w 11499847"/>
              <a:gd name="connsiteY7" fmla="*/ 1919288 h 2403475"/>
              <a:gd name="connsiteX8" fmla="*/ 7280272 w 11499847"/>
              <a:gd name="connsiteY8" fmla="*/ 1919288 h 2403475"/>
              <a:gd name="connsiteX9" fmla="*/ 7280272 w 11499847"/>
              <a:gd name="connsiteY9" fmla="*/ 2097088 h 2403475"/>
              <a:gd name="connsiteX10" fmla="*/ 7404503 w 11499847"/>
              <a:gd name="connsiteY10" fmla="*/ 2097088 h 2403475"/>
              <a:gd name="connsiteX11" fmla="*/ 7469027 w 11499847"/>
              <a:gd name="connsiteY11" fmla="*/ 2073423 h 2403475"/>
              <a:gd name="connsiteX12" fmla="*/ 7494585 w 11499847"/>
              <a:gd name="connsiteY12" fmla="*/ 2008502 h 2403475"/>
              <a:gd name="connsiteX13" fmla="*/ 7469027 w 11499847"/>
              <a:gd name="connsiteY13" fmla="*/ 1943581 h 2403475"/>
              <a:gd name="connsiteX14" fmla="*/ 7404503 w 11499847"/>
              <a:gd name="connsiteY14" fmla="*/ 1919288 h 2403475"/>
              <a:gd name="connsiteX15" fmla="*/ 7280272 w 11499847"/>
              <a:gd name="connsiteY15" fmla="*/ 1919288 h 2403475"/>
              <a:gd name="connsiteX16" fmla="*/ 7945015 w 11499847"/>
              <a:gd name="connsiteY16" fmla="*/ 1909763 h 2403475"/>
              <a:gd name="connsiteX17" fmla="*/ 7813574 w 11499847"/>
              <a:gd name="connsiteY17" fmla="*/ 1965330 h 2403475"/>
              <a:gd name="connsiteX18" fmla="*/ 7759697 w 11499847"/>
              <a:gd name="connsiteY18" fmla="*/ 2100368 h 2403475"/>
              <a:gd name="connsiteX19" fmla="*/ 7813574 w 11499847"/>
              <a:gd name="connsiteY19" fmla="*/ 2235406 h 2403475"/>
              <a:gd name="connsiteX20" fmla="*/ 7945015 w 11499847"/>
              <a:gd name="connsiteY20" fmla="*/ 2290763 h 2403475"/>
              <a:gd name="connsiteX21" fmla="*/ 8077086 w 11499847"/>
              <a:gd name="connsiteY21" fmla="*/ 2235825 h 2403475"/>
              <a:gd name="connsiteX22" fmla="*/ 8131172 w 11499847"/>
              <a:gd name="connsiteY22" fmla="*/ 2100368 h 2403475"/>
              <a:gd name="connsiteX23" fmla="*/ 8076876 w 11499847"/>
              <a:gd name="connsiteY23" fmla="*/ 1965330 h 2403475"/>
              <a:gd name="connsiteX24" fmla="*/ 7945015 w 11499847"/>
              <a:gd name="connsiteY24" fmla="*/ 1909763 h 2403475"/>
              <a:gd name="connsiteX25" fmla="*/ 8899522 w 11499847"/>
              <a:gd name="connsiteY25" fmla="*/ 1844675 h 2403475"/>
              <a:gd name="connsiteX26" fmla="*/ 9098598 w 11499847"/>
              <a:gd name="connsiteY26" fmla="*/ 1844675 h 2403475"/>
              <a:gd name="connsiteX27" fmla="*/ 9228521 w 11499847"/>
              <a:gd name="connsiteY27" fmla="*/ 1892741 h 2403475"/>
              <a:gd name="connsiteX28" fmla="*/ 9277347 w 11499847"/>
              <a:gd name="connsiteY28" fmla="*/ 2011236 h 2403475"/>
              <a:gd name="connsiteX29" fmla="*/ 9228521 w 11499847"/>
              <a:gd name="connsiteY29" fmla="*/ 2129521 h 2403475"/>
              <a:gd name="connsiteX30" fmla="*/ 9098598 w 11499847"/>
              <a:gd name="connsiteY30" fmla="*/ 2177796 h 2403475"/>
              <a:gd name="connsiteX31" fmla="*/ 8982086 w 11499847"/>
              <a:gd name="connsiteY31" fmla="*/ 2177796 h 2403475"/>
              <a:gd name="connsiteX32" fmla="*/ 8982086 w 11499847"/>
              <a:gd name="connsiteY32" fmla="*/ 2355850 h 2403475"/>
              <a:gd name="connsiteX33" fmla="*/ 8899522 w 11499847"/>
              <a:gd name="connsiteY33" fmla="*/ 2355850 h 2403475"/>
              <a:gd name="connsiteX34" fmla="*/ 8899522 w 11499847"/>
              <a:gd name="connsiteY34" fmla="*/ 1844675 h 2403475"/>
              <a:gd name="connsiteX35" fmla="*/ 8324847 w 11499847"/>
              <a:gd name="connsiteY35" fmla="*/ 1844675 h 2403475"/>
              <a:gd name="connsiteX36" fmla="*/ 8407608 w 11499847"/>
              <a:gd name="connsiteY36" fmla="*/ 1844675 h 2403475"/>
              <a:gd name="connsiteX37" fmla="*/ 8407608 w 11499847"/>
              <a:gd name="connsiteY37" fmla="*/ 2158090 h 2403475"/>
              <a:gd name="connsiteX38" fmla="*/ 8443017 w 11499847"/>
              <a:gd name="connsiteY38" fmla="*/ 2252595 h 2403475"/>
              <a:gd name="connsiteX39" fmla="*/ 8537931 w 11499847"/>
              <a:gd name="connsiteY39" fmla="*/ 2291066 h 2403475"/>
              <a:gd name="connsiteX40" fmla="*/ 8631797 w 11499847"/>
              <a:gd name="connsiteY40" fmla="*/ 2252595 h 2403475"/>
              <a:gd name="connsiteX41" fmla="*/ 8667415 w 11499847"/>
              <a:gd name="connsiteY41" fmla="*/ 2158090 h 2403475"/>
              <a:gd name="connsiteX42" fmla="*/ 8667415 w 11499847"/>
              <a:gd name="connsiteY42" fmla="*/ 1844675 h 2403475"/>
              <a:gd name="connsiteX43" fmla="*/ 8748710 w 11499847"/>
              <a:gd name="connsiteY43" fmla="*/ 1844675 h 2403475"/>
              <a:gd name="connsiteX44" fmla="*/ 8748710 w 11499847"/>
              <a:gd name="connsiteY44" fmla="*/ 2158717 h 2403475"/>
              <a:gd name="connsiteX45" fmla="*/ 8688577 w 11499847"/>
              <a:gd name="connsiteY45" fmla="*/ 2307793 h 2403475"/>
              <a:gd name="connsiteX46" fmla="*/ 8537093 w 11499847"/>
              <a:gd name="connsiteY46" fmla="*/ 2366963 h 2403475"/>
              <a:gd name="connsiteX47" fmla="*/ 8385399 w 11499847"/>
              <a:gd name="connsiteY47" fmla="*/ 2307793 h 2403475"/>
              <a:gd name="connsiteX48" fmla="*/ 8324847 w 11499847"/>
              <a:gd name="connsiteY48" fmla="*/ 2158717 h 2403475"/>
              <a:gd name="connsiteX49" fmla="*/ 8324847 w 11499847"/>
              <a:gd name="connsiteY49" fmla="*/ 1844675 h 2403475"/>
              <a:gd name="connsiteX50" fmla="*/ 7197722 w 11499847"/>
              <a:gd name="connsiteY50" fmla="*/ 1844675 h 2403475"/>
              <a:gd name="connsiteX51" fmla="*/ 7404196 w 11499847"/>
              <a:gd name="connsiteY51" fmla="*/ 1844675 h 2403475"/>
              <a:gd name="connsiteX52" fmla="*/ 7531336 w 11499847"/>
              <a:gd name="connsiteY52" fmla="*/ 1891906 h 2403475"/>
              <a:gd name="connsiteX53" fmla="*/ 7578727 w 11499847"/>
              <a:gd name="connsiteY53" fmla="*/ 2008937 h 2403475"/>
              <a:gd name="connsiteX54" fmla="*/ 7548455 w 11499847"/>
              <a:gd name="connsiteY54" fmla="*/ 2106950 h 2403475"/>
              <a:gd name="connsiteX55" fmla="*/ 7464947 w 11499847"/>
              <a:gd name="connsiteY55" fmla="*/ 2161495 h 2403475"/>
              <a:gd name="connsiteX56" fmla="*/ 7525699 w 11499847"/>
              <a:gd name="connsiteY56" fmla="*/ 2258673 h 2403475"/>
              <a:gd name="connsiteX57" fmla="*/ 7586660 w 11499847"/>
              <a:gd name="connsiteY57" fmla="*/ 2355850 h 2403475"/>
              <a:gd name="connsiteX58" fmla="*/ 7491044 w 11499847"/>
              <a:gd name="connsiteY58" fmla="*/ 2355850 h 2403475"/>
              <a:gd name="connsiteX59" fmla="*/ 7434676 w 11499847"/>
              <a:gd name="connsiteY59" fmla="*/ 2263479 h 2403475"/>
              <a:gd name="connsiteX60" fmla="*/ 7378099 w 11499847"/>
              <a:gd name="connsiteY60" fmla="*/ 2171108 h 2403475"/>
              <a:gd name="connsiteX61" fmla="*/ 7280395 w 11499847"/>
              <a:gd name="connsiteY61" fmla="*/ 2171108 h 2403475"/>
              <a:gd name="connsiteX62" fmla="*/ 7280395 w 11499847"/>
              <a:gd name="connsiteY62" fmla="*/ 2355850 h 2403475"/>
              <a:gd name="connsiteX63" fmla="*/ 7197722 w 11499847"/>
              <a:gd name="connsiteY63" fmla="*/ 2355850 h 2403475"/>
              <a:gd name="connsiteX64" fmla="*/ 7197722 w 11499847"/>
              <a:gd name="connsiteY64" fmla="*/ 1844675 h 2403475"/>
              <a:gd name="connsiteX65" fmla="*/ 7945016 w 11499847"/>
              <a:gd name="connsiteY65" fmla="*/ 1833563 h 2403475"/>
              <a:gd name="connsiteX66" fmla="*/ 8136527 w 11499847"/>
              <a:gd name="connsiteY66" fmla="*/ 1911974 h 2403475"/>
              <a:gd name="connsiteX67" fmla="*/ 8215310 w 11499847"/>
              <a:gd name="connsiteY67" fmla="*/ 2100368 h 2403475"/>
              <a:gd name="connsiteX68" fmla="*/ 8136527 w 11499847"/>
              <a:gd name="connsiteY68" fmla="*/ 2288762 h 2403475"/>
              <a:gd name="connsiteX69" fmla="*/ 7945016 w 11499847"/>
              <a:gd name="connsiteY69" fmla="*/ 2366963 h 2403475"/>
              <a:gd name="connsiteX70" fmla="*/ 7754134 w 11499847"/>
              <a:gd name="connsiteY70" fmla="*/ 2288762 h 2403475"/>
              <a:gd name="connsiteX71" fmla="*/ 7675560 w 11499847"/>
              <a:gd name="connsiteY71" fmla="*/ 2100368 h 2403475"/>
              <a:gd name="connsiteX72" fmla="*/ 7754134 w 11499847"/>
              <a:gd name="connsiteY72" fmla="*/ 1911974 h 2403475"/>
              <a:gd name="connsiteX73" fmla="*/ 7945016 w 11499847"/>
              <a:gd name="connsiteY73" fmla="*/ 1833563 h 2403475"/>
              <a:gd name="connsiteX74" fmla="*/ 6834872 w 11499847"/>
              <a:gd name="connsiteY74" fmla="*/ 1833563 h 2403475"/>
              <a:gd name="connsiteX75" fmla="*/ 6921875 w 11499847"/>
              <a:gd name="connsiteY75" fmla="*/ 1845482 h 2403475"/>
              <a:gd name="connsiteX76" fmla="*/ 6996090 w 11499847"/>
              <a:gd name="connsiteY76" fmla="*/ 1881028 h 2403475"/>
              <a:gd name="connsiteX77" fmla="*/ 6974496 w 11499847"/>
              <a:gd name="connsiteY77" fmla="*/ 1914692 h 2403475"/>
              <a:gd name="connsiteX78" fmla="*/ 6952903 w 11499847"/>
              <a:gd name="connsiteY78" fmla="*/ 1948356 h 2403475"/>
              <a:gd name="connsiteX79" fmla="*/ 6897556 w 11499847"/>
              <a:gd name="connsiteY79" fmla="*/ 1919501 h 2403475"/>
              <a:gd name="connsiteX80" fmla="*/ 6834243 w 11499847"/>
              <a:gd name="connsiteY80" fmla="*/ 1910301 h 2403475"/>
              <a:gd name="connsiteX81" fmla="*/ 6703424 w 11499847"/>
              <a:gd name="connsiteY81" fmla="*/ 1965084 h 2403475"/>
              <a:gd name="connsiteX82" fmla="*/ 6650384 w 11499847"/>
              <a:gd name="connsiteY82" fmla="*/ 2100368 h 2403475"/>
              <a:gd name="connsiteX83" fmla="*/ 6701957 w 11499847"/>
              <a:gd name="connsiteY83" fmla="*/ 2236070 h 2403475"/>
              <a:gd name="connsiteX84" fmla="*/ 6831308 w 11499847"/>
              <a:gd name="connsiteY84" fmla="*/ 2291062 h 2403475"/>
              <a:gd name="connsiteX85" fmla="*/ 6945984 w 11499847"/>
              <a:gd name="connsiteY85" fmla="*/ 2250498 h 2403475"/>
              <a:gd name="connsiteX86" fmla="*/ 6999863 w 11499847"/>
              <a:gd name="connsiteY86" fmla="*/ 2148460 h 2403475"/>
              <a:gd name="connsiteX87" fmla="*/ 6825438 w 11499847"/>
              <a:gd name="connsiteY87" fmla="*/ 2148460 h 2403475"/>
              <a:gd name="connsiteX88" fmla="*/ 6849128 w 11499847"/>
              <a:gd name="connsiteY88" fmla="*/ 2111241 h 2403475"/>
              <a:gd name="connsiteX89" fmla="*/ 6873028 w 11499847"/>
              <a:gd name="connsiteY89" fmla="*/ 2074022 h 2403475"/>
              <a:gd name="connsiteX90" fmla="*/ 7078061 w 11499847"/>
              <a:gd name="connsiteY90" fmla="*/ 2074022 h 2403475"/>
              <a:gd name="connsiteX91" fmla="*/ 7080787 w 11499847"/>
              <a:gd name="connsiteY91" fmla="*/ 2090540 h 2403475"/>
              <a:gd name="connsiteX92" fmla="*/ 7081835 w 11499847"/>
              <a:gd name="connsiteY92" fmla="*/ 2110613 h 2403475"/>
              <a:gd name="connsiteX93" fmla="*/ 7011813 w 11499847"/>
              <a:gd name="connsiteY93" fmla="*/ 2293362 h 2403475"/>
              <a:gd name="connsiteX94" fmla="*/ 6830470 w 11499847"/>
              <a:gd name="connsiteY94" fmla="*/ 2366963 h 2403475"/>
              <a:gd name="connsiteX95" fmla="*/ 6642417 w 11499847"/>
              <a:gd name="connsiteY95" fmla="*/ 2289389 h 2403475"/>
              <a:gd name="connsiteX96" fmla="*/ 6565897 w 11499847"/>
              <a:gd name="connsiteY96" fmla="*/ 2100368 h 2403475"/>
              <a:gd name="connsiteX97" fmla="*/ 6644514 w 11499847"/>
              <a:gd name="connsiteY97" fmla="*/ 1911346 h 2403475"/>
              <a:gd name="connsiteX98" fmla="*/ 6834872 w 11499847"/>
              <a:gd name="connsiteY98" fmla="*/ 1833563 h 2403475"/>
              <a:gd name="connsiteX99" fmla="*/ 501650 w 11499847"/>
              <a:gd name="connsiteY99" fmla="*/ 1403350 h 2403475"/>
              <a:gd name="connsiteX100" fmla="*/ 501650 w 11499847"/>
              <a:gd name="connsiteY100" fmla="*/ 1925638 h 2403475"/>
              <a:gd name="connsiteX101" fmla="*/ 842112 w 11499847"/>
              <a:gd name="connsiteY101" fmla="*/ 1925638 h 2403475"/>
              <a:gd name="connsiteX102" fmla="*/ 1182574 w 11499847"/>
              <a:gd name="connsiteY102" fmla="*/ 1925638 h 2403475"/>
              <a:gd name="connsiteX103" fmla="*/ 1375900 w 11499847"/>
              <a:gd name="connsiteY103" fmla="*/ 1849684 h 2403475"/>
              <a:gd name="connsiteX104" fmla="*/ 1455738 w 11499847"/>
              <a:gd name="connsiteY104" fmla="*/ 1662720 h 2403475"/>
              <a:gd name="connsiteX105" fmla="*/ 1375900 w 11499847"/>
              <a:gd name="connsiteY105" fmla="*/ 1477635 h 2403475"/>
              <a:gd name="connsiteX106" fmla="*/ 1182574 w 11499847"/>
              <a:gd name="connsiteY106" fmla="*/ 1403350 h 2403475"/>
              <a:gd name="connsiteX107" fmla="*/ 501650 w 11499847"/>
              <a:gd name="connsiteY107" fmla="*/ 1403350 h 2403475"/>
              <a:gd name="connsiteX108" fmla="*/ 7349808 w 11499847"/>
              <a:gd name="connsiteY108" fmla="*/ 1012825 h 2403475"/>
              <a:gd name="connsiteX109" fmla="*/ 7218292 w 11499847"/>
              <a:gd name="connsiteY109" fmla="*/ 1067952 h 2403475"/>
              <a:gd name="connsiteX110" fmla="*/ 7164385 w 11499847"/>
              <a:gd name="connsiteY110" fmla="*/ 1202427 h 2403475"/>
              <a:gd name="connsiteX111" fmla="*/ 7218292 w 11499847"/>
              <a:gd name="connsiteY111" fmla="*/ 1336903 h 2403475"/>
              <a:gd name="connsiteX112" fmla="*/ 7349808 w 11499847"/>
              <a:gd name="connsiteY112" fmla="*/ 1392238 h 2403475"/>
              <a:gd name="connsiteX113" fmla="*/ 7481953 w 11499847"/>
              <a:gd name="connsiteY113" fmla="*/ 1337320 h 2403475"/>
              <a:gd name="connsiteX114" fmla="*/ 7535860 w 11499847"/>
              <a:gd name="connsiteY114" fmla="*/ 1202427 h 2403475"/>
              <a:gd name="connsiteX115" fmla="*/ 7481534 w 11499847"/>
              <a:gd name="connsiteY115" fmla="*/ 1067952 h 2403475"/>
              <a:gd name="connsiteX116" fmla="*/ 7349808 w 11499847"/>
              <a:gd name="connsiteY116" fmla="*/ 1012825 h 2403475"/>
              <a:gd name="connsiteX117" fmla="*/ 10448922 w 11499847"/>
              <a:gd name="connsiteY117" fmla="*/ 946150 h 2403475"/>
              <a:gd name="connsiteX118" fmla="*/ 10552110 w 11499847"/>
              <a:gd name="connsiteY118" fmla="*/ 946150 h 2403475"/>
              <a:gd name="connsiteX119" fmla="*/ 10671172 w 11499847"/>
              <a:gd name="connsiteY119" fmla="*/ 1139825 h 2403475"/>
              <a:gd name="connsiteX120" fmla="*/ 10790235 w 11499847"/>
              <a:gd name="connsiteY120" fmla="*/ 1333501 h 2403475"/>
              <a:gd name="connsiteX121" fmla="*/ 10790235 w 11499847"/>
              <a:gd name="connsiteY121" fmla="*/ 946150 h 2403475"/>
              <a:gd name="connsiteX122" fmla="*/ 10869610 w 11499847"/>
              <a:gd name="connsiteY122" fmla="*/ 946150 h 2403475"/>
              <a:gd name="connsiteX123" fmla="*/ 10869610 w 11499847"/>
              <a:gd name="connsiteY123" fmla="*/ 1458913 h 2403475"/>
              <a:gd name="connsiteX124" fmla="*/ 10772772 w 11499847"/>
              <a:gd name="connsiteY124" fmla="*/ 1458913 h 2403475"/>
              <a:gd name="connsiteX125" fmla="*/ 10650535 w 11499847"/>
              <a:gd name="connsiteY125" fmla="*/ 1260475 h 2403475"/>
              <a:gd name="connsiteX126" fmla="*/ 10528297 w 11499847"/>
              <a:gd name="connsiteY126" fmla="*/ 1062038 h 2403475"/>
              <a:gd name="connsiteX127" fmla="*/ 10528297 w 11499847"/>
              <a:gd name="connsiteY127" fmla="*/ 1458913 h 2403475"/>
              <a:gd name="connsiteX128" fmla="*/ 10448922 w 11499847"/>
              <a:gd name="connsiteY128" fmla="*/ 1458913 h 2403475"/>
              <a:gd name="connsiteX129" fmla="*/ 10185397 w 11499847"/>
              <a:gd name="connsiteY129" fmla="*/ 946150 h 2403475"/>
              <a:gd name="connsiteX130" fmla="*/ 10267947 w 11499847"/>
              <a:gd name="connsiteY130" fmla="*/ 946150 h 2403475"/>
              <a:gd name="connsiteX131" fmla="*/ 10267947 w 11499847"/>
              <a:gd name="connsiteY131" fmla="*/ 1458913 h 2403475"/>
              <a:gd name="connsiteX132" fmla="*/ 10185397 w 11499847"/>
              <a:gd name="connsiteY132" fmla="*/ 1458913 h 2403475"/>
              <a:gd name="connsiteX133" fmla="*/ 9656760 w 11499847"/>
              <a:gd name="connsiteY133" fmla="*/ 946150 h 2403475"/>
              <a:gd name="connsiteX134" fmla="*/ 10059985 w 11499847"/>
              <a:gd name="connsiteY134" fmla="*/ 946150 h 2403475"/>
              <a:gd name="connsiteX135" fmla="*/ 10059985 w 11499847"/>
              <a:gd name="connsiteY135" fmla="*/ 1022350 h 2403475"/>
              <a:gd name="connsiteX136" fmla="*/ 9899648 w 11499847"/>
              <a:gd name="connsiteY136" fmla="*/ 1022350 h 2403475"/>
              <a:gd name="connsiteX137" fmla="*/ 9899648 w 11499847"/>
              <a:gd name="connsiteY137" fmla="*/ 1458913 h 2403475"/>
              <a:gd name="connsiteX138" fmla="*/ 9817098 w 11499847"/>
              <a:gd name="connsiteY138" fmla="*/ 1458913 h 2403475"/>
              <a:gd name="connsiteX139" fmla="*/ 9817098 w 11499847"/>
              <a:gd name="connsiteY139" fmla="*/ 1022350 h 2403475"/>
              <a:gd name="connsiteX140" fmla="*/ 9656760 w 11499847"/>
              <a:gd name="connsiteY140" fmla="*/ 1022350 h 2403475"/>
              <a:gd name="connsiteX141" fmla="*/ 9336085 w 11499847"/>
              <a:gd name="connsiteY141" fmla="*/ 946150 h 2403475"/>
              <a:gd name="connsiteX142" fmla="*/ 9418635 w 11499847"/>
              <a:gd name="connsiteY142" fmla="*/ 946150 h 2403475"/>
              <a:gd name="connsiteX143" fmla="*/ 9418635 w 11499847"/>
              <a:gd name="connsiteY143" fmla="*/ 1382713 h 2403475"/>
              <a:gd name="connsiteX144" fmla="*/ 9671048 w 11499847"/>
              <a:gd name="connsiteY144" fmla="*/ 1382713 h 2403475"/>
              <a:gd name="connsiteX145" fmla="*/ 9671048 w 11499847"/>
              <a:gd name="connsiteY145" fmla="*/ 1458913 h 2403475"/>
              <a:gd name="connsiteX146" fmla="*/ 9336085 w 11499847"/>
              <a:gd name="connsiteY146" fmla="*/ 1458913 h 2403475"/>
              <a:gd name="connsiteX147" fmla="*/ 8766172 w 11499847"/>
              <a:gd name="connsiteY147" fmla="*/ 946150 h 2403475"/>
              <a:gd name="connsiteX148" fmla="*/ 8848414 w 11499847"/>
              <a:gd name="connsiteY148" fmla="*/ 946150 h 2403475"/>
              <a:gd name="connsiteX149" fmla="*/ 8848414 w 11499847"/>
              <a:gd name="connsiteY149" fmla="*/ 1260391 h 2403475"/>
              <a:gd name="connsiteX150" fmla="*/ 8883900 w 11499847"/>
              <a:gd name="connsiteY150" fmla="*/ 1355146 h 2403475"/>
              <a:gd name="connsiteX151" fmla="*/ 8978249 w 11499847"/>
              <a:gd name="connsiteY151" fmla="*/ 1393718 h 2403475"/>
              <a:gd name="connsiteX152" fmla="*/ 9071972 w 11499847"/>
              <a:gd name="connsiteY152" fmla="*/ 1355146 h 2403475"/>
              <a:gd name="connsiteX153" fmla="*/ 9107457 w 11499847"/>
              <a:gd name="connsiteY153" fmla="*/ 1260391 h 2403475"/>
              <a:gd name="connsiteX154" fmla="*/ 9107457 w 11499847"/>
              <a:gd name="connsiteY154" fmla="*/ 946150 h 2403475"/>
              <a:gd name="connsiteX155" fmla="*/ 9188447 w 11499847"/>
              <a:gd name="connsiteY155" fmla="*/ 946150 h 2403475"/>
              <a:gd name="connsiteX156" fmla="*/ 9188447 w 11499847"/>
              <a:gd name="connsiteY156" fmla="*/ 1261230 h 2403475"/>
              <a:gd name="connsiteX157" fmla="*/ 9128539 w 11499847"/>
              <a:gd name="connsiteY157" fmla="*/ 1410489 h 2403475"/>
              <a:gd name="connsiteX158" fmla="*/ 8977623 w 11499847"/>
              <a:gd name="connsiteY158" fmla="*/ 1470025 h 2403475"/>
              <a:gd name="connsiteX159" fmla="*/ 8826497 w 11499847"/>
              <a:gd name="connsiteY159" fmla="*/ 1410489 h 2403475"/>
              <a:gd name="connsiteX160" fmla="*/ 8766172 w 11499847"/>
              <a:gd name="connsiteY160" fmla="*/ 1261230 h 2403475"/>
              <a:gd name="connsiteX161" fmla="*/ 8766172 w 11499847"/>
              <a:gd name="connsiteY161" fmla="*/ 946150 h 2403475"/>
              <a:gd name="connsiteX162" fmla="*/ 7737472 w 11499847"/>
              <a:gd name="connsiteY162" fmla="*/ 946150 h 2403475"/>
              <a:gd name="connsiteX163" fmla="*/ 7839072 w 11499847"/>
              <a:gd name="connsiteY163" fmla="*/ 946150 h 2403475"/>
              <a:gd name="connsiteX164" fmla="*/ 7958134 w 11499847"/>
              <a:gd name="connsiteY164" fmla="*/ 1139825 h 2403475"/>
              <a:gd name="connsiteX165" fmla="*/ 8077197 w 11499847"/>
              <a:gd name="connsiteY165" fmla="*/ 1333501 h 2403475"/>
              <a:gd name="connsiteX166" fmla="*/ 8077197 w 11499847"/>
              <a:gd name="connsiteY166" fmla="*/ 946150 h 2403475"/>
              <a:gd name="connsiteX167" fmla="*/ 8156572 w 11499847"/>
              <a:gd name="connsiteY167" fmla="*/ 946150 h 2403475"/>
              <a:gd name="connsiteX168" fmla="*/ 8156572 w 11499847"/>
              <a:gd name="connsiteY168" fmla="*/ 1458913 h 2403475"/>
              <a:gd name="connsiteX169" fmla="*/ 8061322 w 11499847"/>
              <a:gd name="connsiteY169" fmla="*/ 1458913 h 2403475"/>
              <a:gd name="connsiteX170" fmla="*/ 7939084 w 11499847"/>
              <a:gd name="connsiteY170" fmla="*/ 1260475 h 2403475"/>
              <a:gd name="connsiteX171" fmla="*/ 7815259 w 11499847"/>
              <a:gd name="connsiteY171" fmla="*/ 1062038 h 2403475"/>
              <a:gd name="connsiteX172" fmla="*/ 7815259 w 11499847"/>
              <a:gd name="connsiteY172" fmla="*/ 1458913 h 2403475"/>
              <a:gd name="connsiteX173" fmla="*/ 7737472 w 11499847"/>
              <a:gd name="connsiteY173" fmla="*/ 1458913 h 2403475"/>
              <a:gd name="connsiteX174" fmla="*/ 11253544 w 11499847"/>
              <a:gd name="connsiteY174" fmla="*/ 936625 h 2403475"/>
              <a:gd name="connsiteX175" fmla="*/ 11340315 w 11499847"/>
              <a:gd name="connsiteY175" fmla="*/ 948334 h 2403475"/>
              <a:gd name="connsiteX176" fmla="*/ 11414331 w 11499847"/>
              <a:gd name="connsiteY176" fmla="*/ 984090 h 2403475"/>
              <a:gd name="connsiteX177" fmla="*/ 11392795 w 11499847"/>
              <a:gd name="connsiteY177" fmla="*/ 1017545 h 2403475"/>
              <a:gd name="connsiteX178" fmla="*/ 11371260 w 11499847"/>
              <a:gd name="connsiteY178" fmla="*/ 1051209 h 2403475"/>
              <a:gd name="connsiteX179" fmla="*/ 11316270 w 11499847"/>
              <a:gd name="connsiteY179" fmla="*/ 1022354 h 2403475"/>
              <a:gd name="connsiteX180" fmla="*/ 11252917 w 11499847"/>
              <a:gd name="connsiteY180" fmla="*/ 1013363 h 2403475"/>
              <a:gd name="connsiteX181" fmla="*/ 11122657 w 11499847"/>
              <a:gd name="connsiteY181" fmla="*/ 1067936 h 2403475"/>
              <a:gd name="connsiteX182" fmla="*/ 11069549 w 11499847"/>
              <a:gd name="connsiteY182" fmla="*/ 1203221 h 2403475"/>
              <a:gd name="connsiteX183" fmla="*/ 11120984 w 11499847"/>
              <a:gd name="connsiteY183" fmla="*/ 1338923 h 2403475"/>
              <a:gd name="connsiteX184" fmla="*/ 11249990 w 11499847"/>
              <a:gd name="connsiteY184" fmla="*/ 1394124 h 2403475"/>
              <a:gd name="connsiteX185" fmla="*/ 11364360 w 11499847"/>
              <a:gd name="connsiteY185" fmla="*/ 1353350 h 2403475"/>
              <a:gd name="connsiteX186" fmla="*/ 11418095 w 11499847"/>
              <a:gd name="connsiteY186" fmla="*/ 1251521 h 2403475"/>
              <a:gd name="connsiteX187" fmla="*/ 11244136 w 11499847"/>
              <a:gd name="connsiteY187" fmla="*/ 1251521 h 2403475"/>
              <a:gd name="connsiteX188" fmla="*/ 11267971 w 11499847"/>
              <a:gd name="connsiteY188" fmla="*/ 1214303 h 2403475"/>
              <a:gd name="connsiteX189" fmla="*/ 11291598 w 11499847"/>
              <a:gd name="connsiteY189" fmla="*/ 1177084 h 2403475"/>
              <a:gd name="connsiteX190" fmla="*/ 11496083 w 11499847"/>
              <a:gd name="connsiteY190" fmla="*/ 1177084 h 2403475"/>
              <a:gd name="connsiteX191" fmla="*/ 11498802 w 11499847"/>
              <a:gd name="connsiteY191" fmla="*/ 1193393 h 2403475"/>
              <a:gd name="connsiteX192" fmla="*/ 11499847 w 11499847"/>
              <a:gd name="connsiteY192" fmla="*/ 1213466 h 2403475"/>
              <a:gd name="connsiteX193" fmla="*/ 11430222 w 11499847"/>
              <a:gd name="connsiteY193" fmla="*/ 1396215 h 2403475"/>
              <a:gd name="connsiteX194" fmla="*/ 11249154 w 11499847"/>
              <a:gd name="connsiteY194" fmla="*/ 1470025 h 2403475"/>
              <a:gd name="connsiteX195" fmla="*/ 11061813 w 11499847"/>
              <a:gd name="connsiteY195" fmla="*/ 1392242 h 2403475"/>
              <a:gd name="connsiteX196" fmla="*/ 10985497 w 11499847"/>
              <a:gd name="connsiteY196" fmla="*/ 1203221 h 2403475"/>
              <a:gd name="connsiteX197" fmla="*/ 11063695 w 11499847"/>
              <a:gd name="connsiteY197" fmla="*/ 1014408 h 2403475"/>
              <a:gd name="connsiteX198" fmla="*/ 11253544 w 11499847"/>
              <a:gd name="connsiteY198" fmla="*/ 936625 h 2403475"/>
              <a:gd name="connsiteX199" fmla="*/ 8471697 w 11499847"/>
              <a:gd name="connsiteY199" fmla="*/ 936625 h 2403475"/>
              <a:gd name="connsiteX200" fmla="*/ 8556850 w 11499847"/>
              <a:gd name="connsiteY200" fmla="*/ 949798 h 2403475"/>
              <a:gd name="connsiteX201" fmla="*/ 8626729 w 11499847"/>
              <a:gd name="connsiteY201" fmla="*/ 984717 h 2403475"/>
              <a:gd name="connsiteX202" fmla="*/ 8606225 w 11499847"/>
              <a:gd name="connsiteY202" fmla="*/ 1017336 h 2403475"/>
              <a:gd name="connsiteX203" fmla="*/ 8585722 w 11499847"/>
              <a:gd name="connsiteY203" fmla="*/ 1049745 h 2403475"/>
              <a:gd name="connsiteX204" fmla="*/ 8528605 w 11499847"/>
              <a:gd name="connsiteY204" fmla="*/ 1021099 h 2403475"/>
              <a:gd name="connsiteX205" fmla="*/ 8471070 w 11499847"/>
              <a:gd name="connsiteY205" fmla="*/ 1011063 h 2403475"/>
              <a:gd name="connsiteX206" fmla="*/ 8404328 w 11499847"/>
              <a:gd name="connsiteY206" fmla="*/ 1032181 h 2403475"/>
              <a:gd name="connsiteX207" fmla="*/ 8382570 w 11499847"/>
              <a:gd name="connsiteY207" fmla="*/ 1084246 h 2403475"/>
              <a:gd name="connsiteX208" fmla="*/ 8412697 w 11499847"/>
              <a:gd name="connsiteY208" fmla="*/ 1135474 h 2403475"/>
              <a:gd name="connsiteX209" fmla="*/ 8493038 w 11499847"/>
              <a:gd name="connsiteY209" fmla="*/ 1165165 h 2403475"/>
              <a:gd name="connsiteX210" fmla="*/ 8600786 w 11499847"/>
              <a:gd name="connsiteY210" fmla="*/ 1212421 h 2403475"/>
              <a:gd name="connsiteX211" fmla="*/ 8648697 w 11499847"/>
              <a:gd name="connsiteY211" fmla="*/ 1314250 h 2403475"/>
              <a:gd name="connsiteX212" fmla="*/ 8601413 w 11499847"/>
              <a:gd name="connsiteY212" fmla="*/ 1425906 h 2403475"/>
              <a:gd name="connsiteX213" fmla="*/ 8468140 w 11499847"/>
              <a:gd name="connsiteY213" fmla="*/ 1470025 h 2403475"/>
              <a:gd name="connsiteX214" fmla="*/ 8363531 w 11499847"/>
              <a:gd name="connsiteY214" fmla="*/ 1452461 h 2403475"/>
              <a:gd name="connsiteX215" fmla="*/ 8286747 w 11499847"/>
              <a:gd name="connsiteY215" fmla="*/ 1411479 h 2403475"/>
              <a:gd name="connsiteX216" fmla="*/ 8307251 w 11499847"/>
              <a:gd name="connsiteY216" fmla="*/ 1379069 h 2403475"/>
              <a:gd name="connsiteX217" fmla="*/ 8327754 w 11499847"/>
              <a:gd name="connsiteY217" fmla="*/ 1346450 h 2403475"/>
              <a:gd name="connsiteX218" fmla="*/ 8395541 w 11499847"/>
              <a:gd name="connsiteY218" fmla="*/ 1381578 h 2403475"/>
              <a:gd name="connsiteX219" fmla="*/ 8468768 w 11499847"/>
              <a:gd name="connsiteY219" fmla="*/ 1395378 h 2403475"/>
              <a:gd name="connsiteX220" fmla="*/ 8541367 w 11499847"/>
              <a:gd name="connsiteY220" fmla="*/ 1373633 h 2403475"/>
              <a:gd name="connsiteX221" fmla="*/ 8566055 w 11499847"/>
              <a:gd name="connsiteY221" fmla="*/ 1319477 h 2403475"/>
              <a:gd name="connsiteX222" fmla="*/ 8535509 w 11499847"/>
              <a:gd name="connsiteY222" fmla="*/ 1268458 h 2403475"/>
              <a:gd name="connsiteX223" fmla="*/ 8455587 w 11499847"/>
              <a:gd name="connsiteY223" fmla="*/ 1238348 h 2403475"/>
              <a:gd name="connsiteX224" fmla="*/ 8347630 w 11499847"/>
              <a:gd name="connsiteY224" fmla="*/ 1191511 h 2403475"/>
              <a:gd name="connsiteX225" fmla="*/ 8299928 w 11499847"/>
              <a:gd name="connsiteY225" fmla="*/ 1089264 h 2403475"/>
              <a:gd name="connsiteX226" fmla="*/ 8345329 w 11499847"/>
              <a:gd name="connsiteY226" fmla="*/ 979489 h 2403475"/>
              <a:gd name="connsiteX227" fmla="*/ 8471697 w 11499847"/>
              <a:gd name="connsiteY227" fmla="*/ 936625 h 2403475"/>
              <a:gd name="connsiteX228" fmla="*/ 7349808 w 11499847"/>
              <a:gd name="connsiteY228" fmla="*/ 936625 h 2403475"/>
              <a:gd name="connsiteX229" fmla="*/ 7541183 w 11499847"/>
              <a:gd name="connsiteY229" fmla="*/ 1014826 h 2403475"/>
              <a:gd name="connsiteX230" fmla="*/ 7619997 w 11499847"/>
              <a:gd name="connsiteY230" fmla="*/ 1203221 h 2403475"/>
              <a:gd name="connsiteX231" fmla="*/ 7541183 w 11499847"/>
              <a:gd name="connsiteY231" fmla="*/ 1391615 h 2403475"/>
              <a:gd name="connsiteX232" fmla="*/ 7349808 w 11499847"/>
              <a:gd name="connsiteY232" fmla="*/ 1470025 h 2403475"/>
              <a:gd name="connsiteX233" fmla="*/ 7158642 w 11499847"/>
              <a:gd name="connsiteY233" fmla="*/ 1391615 h 2403475"/>
              <a:gd name="connsiteX234" fmla="*/ 7080247 w 11499847"/>
              <a:gd name="connsiteY234" fmla="*/ 1203221 h 2403475"/>
              <a:gd name="connsiteX235" fmla="*/ 7158642 w 11499847"/>
              <a:gd name="connsiteY235" fmla="*/ 1014826 h 2403475"/>
              <a:gd name="connsiteX236" fmla="*/ 7349808 w 11499847"/>
              <a:gd name="connsiteY236" fmla="*/ 936625 h 2403475"/>
              <a:gd name="connsiteX237" fmla="*/ 6837427 w 11499847"/>
              <a:gd name="connsiteY237" fmla="*/ 936625 h 2403475"/>
              <a:gd name="connsiteX238" fmla="*/ 6932756 w 11499847"/>
              <a:gd name="connsiteY238" fmla="*/ 951680 h 2403475"/>
              <a:gd name="connsiteX239" fmla="*/ 7008810 w 11499847"/>
              <a:gd name="connsiteY239" fmla="*/ 993499 h 2403475"/>
              <a:gd name="connsiteX240" fmla="*/ 6987439 w 11499847"/>
              <a:gd name="connsiteY240" fmla="*/ 1026745 h 2403475"/>
              <a:gd name="connsiteX241" fmla="*/ 6966278 w 11499847"/>
              <a:gd name="connsiteY241" fmla="*/ 1059991 h 2403475"/>
              <a:gd name="connsiteX242" fmla="*/ 6904891 w 11499847"/>
              <a:gd name="connsiteY242" fmla="*/ 1024863 h 2403475"/>
              <a:gd name="connsiteX243" fmla="*/ 6833027 w 11499847"/>
              <a:gd name="connsiteY243" fmla="*/ 1012526 h 2403475"/>
              <a:gd name="connsiteX244" fmla="*/ 6703338 w 11499847"/>
              <a:gd name="connsiteY244" fmla="*/ 1067727 h 2403475"/>
              <a:gd name="connsiteX245" fmla="*/ 6649912 w 11499847"/>
              <a:gd name="connsiteY245" fmla="*/ 1203221 h 2403475"/>
              <a:gd name="connsiteX246" fmla="*/ 6703338 w 11499847"/>
              <a:gd name="connsiteY246" fmla="*/ 1338923 h 2403475"/>
              <a:gd name="connsiteX247" fmla="*/ 6833027 w 11499847"/>
              <a:gd name="connsiteY247" fmla="*/ 1393915 h 2403475"/>
              <a:gd name="connsiteX248" fmla="*/ 6904891 w 11499847"/>
              <a:gd name="connsiteY248" fmla="*/ 1381787 h 2403475"/>
              <a:gd name="connsiteX249" fmla="*/ 6966278 w 11499847"/>
              <a:gd name="connsiteY249" fmla="*/ 1346450 h 2403475"/>
              <a:gd name="connsiteX250" fmla="*/ 6987439 w 11499847"/>
              <a:gd name="connsiteY250" fmla="*/ 1379696 h 2403475"/>
              <a:gd name="connsiteX251" fmla="*/ 7008810 w 11499847"/>
              <a:gd name="connsiteY251" fmla="*/ 1412942 h 2403475"/>
              <a:gd name="connsiteX252" fmla="*/ 6932756 w 11499847"/>
              <a:gd name="connsiteY252" fmla="*/ 1454970 h 2403475"/>
              <a:gd name="connsiteX253" fmla="*/ 6837427 w 11499847"/>
              <a:gd name="connsiteY253" fmla="*/ 1470025 h 2403475"/>
              <a:gd name="connsiteX254" fmla="*/ 6644674 w 11499847"/>
              <a:gd name="connsiteY254" fmla="*/ 1392242 h 2403475"/>
              <a:gd name="connsiteX255" fmla="*/ 6565897 w 11499847"/>
              <a:gd name="connsiteY255" fmla="*/ 1203221 h 2403475"/>
              <a:gd name="connsiteX256" fmla="*/ 6644674 w 11499847"/>
              <a:gd name="connsiteY256" fmla="*/ 1014408 h 2403475"/>
              <a:gd name="connsiteX257" fmla="*/ 6837427 w 11499847"/>
              <a:gd name="connsiteY257" fmla="*/ 936625 h 2403475"/>
              <a:gd name="connsiteX258" fmla="*/ 501650 w 11499847"/>
              <a:gd name="connsiteY258" fmla="*/ 477838 h 2403475"/>
              <a:gd name="connsiteX259" fmla="*/ 501650 w 11499847"/>
              <a:gd name="connsiteY259" fmla="*/ 981076 h 2403475"/>
              <a:gd name="connsiteX260" fmla="*/ 786010 w 11499847"/>
              <a:gd name="connsiteY260" fmla="*/ 981076 h 2403475"/>
              <a:gd name="connsiteX261" fmla="*/ 1070579 w 11499847"/>
              <a:gd name="connsiteY261" fmla="*/ 981076 h 2403475"/>
              <a:gd name="connsiteX262" fmla="*/ 1253188 w 11499847"/>
              <a:gd name="connsiteY262" fmla="*/ 908588 h 2403475"/>
              <a:gd name="connsiteX263" fmla="*/ 1327150 w 11499847"/>
              <a:gd name="connsiteY263" fmla="*/ 727681 h 2403475"/>
              <a:gd name="connsiteX264" fmla="*/ 1253188 w 11499847"/>
              <a:gd name="connsiteY264" fmla="*/ 548446 h 2403475"/>
              <a:gd name="connsiteX265" fmla="*/ 1070579 w 11499847"/>
              <a:gd name="connsiteY265" fmla="*/ 477838 h 2403475"/>
              <a:gd name="connsiteX266" fmla="*/ 501650 w 11499847"/>
              <a:gd name="connsiteY266" fmla="*/ 477838 h 2403475"/>
              <a:gd name="connsiteX267" fmla="*/ 6675435 w 11499847"/>
              <a:gd name="connsiteY267" fmla="*/ 336550 h 2403475"/>
              <a:gd name="connsiteX268" fmla="*/ 6675435 w 11499847"/>
              <a:gd name="connsiteY268" fmla="*/ 487363 h 2403475"/>
              <a:gd name="connsiteX269" fmla="*/ 6808467 w 11499847"/>
              <a:gd name="connsiteY269" fmla="*/ 487363 h 2403475"/>
              <a:gd name="connsiteX270" fmla="*/ 6865570 w 11499847"/>
              <a:gd name="connsiteY270" fmla="*/ 465370 h 2403475"/>
              <a:gd name="connsiteX271" fmla="*/ 6888160 w 11499847"/>
              <a:gd name="connsiteY271" fmla="*/ 411957 h 2403475"/>
              <a:gd name="connsiteX272" fmla="*/ 6865570 w 11499847"/>
              <a:gd name="connsiteY272" fmla="*/ 358334 h 2403475"/>
              <a:gd name="connsiteX273" fmla="*/ 6808467 w 11499847"/>
              <a:gd name="connsiteY273" fmla="*/ 336550 h 2403475"/>
              <a:gd name="connsiteX274" fmla="*/ 6675435 w 11499847"/>
              <a:gd name="connsiteY274" fmla="*/ 336550 h 2403475"/>
              <a:gd name="connsiteX275" fmla="*/ 6675435 w 11499847"/>
              <a:gd name="connsiteY275" fmla="*/ 122238 h 2403475"/>
              <a:gd name="connsiteX276" fmla="*/ 6675435 w 11499847"/>
              <a:gd name="connsiteY276" fmla="*/ 265113 h 2403475"/>
              <a:gd name="connsiteX277" fmla="*/ 6795279 w 11499847"/>
              <a:gd name="connsiteY277" fmla="*/ 265113 h 2403475"/>
              <a:gd name="connsiteX278" fmla="*/ 6848404 w 11499847"/>
              <a:gd name="connsiteY278" fmla="*/ 244673 h 2403475"/>
              <a:gd name="connsiteX279" fmla="*/ 6869110 w 11499847"/>
              <a:gd name="connsiteY279" fmla="*/ 193571 h 2403475"/>
              <a:gd name="connsiteX280" fmla="*/ 6848404 w 11499847"/>
              <a:gd name="connsiteY280" fmla="*/ 142679 h 2403475"/>
              <a:gd name="connsiteX281" fmla="*/ 6795279 w 11499847"/>
              <a:gd name="connsiteY281" fmla="*/ 122238 h 2403475"/>
              <a:gd name="connsiteX282" fmla="*/ 6675435 w 11499847"/>
              <a:gd name="connsiteY282" fmla="*/ 122238 h 2403475"/>
              <a:gd name="connsiteX283" fmla="*/ 8850791 w 11499847"/>
              <a:gd name="connsiteY283" fmla="*/ 114300 h 2403475"/>
              <a:gd name="connsiteX284" fmla="*/ 8719837 w 11499847"/>
              <a:gd name="connsiteY284" fmla="*/ 169657 h 2403475"/>
              <a:gd name="connsiteX285" fmla="*/ 8666160 w 11499847"/>
              <a:gd name="connsiteY285" fmla="*/ 304905 h 2403475"/>
              <a:gd name="connsiteX286" fmla="*/ 8719837 w 11499847"/>
              <a:gd name="connsiteY286" fmla="*/ 439943 h 2403475"/>
              <a:gd name="connsiteX287" fmla="*/ 8850791 w 11499847"/>
              <a:gd name="connsiteY287" fmla="*/ 495300 h 2403475"/>
              <a:gd name="connsiteX288" fmla="*/ 8982163 w 11499847"/>
              <a:gd name="connsiteY288" fmla="*/ 440153 h 2403475"/>
              <a:gd name="connsiteX289" fmla="*/ 9036048 w 11499847"/>
              <a:gd name="connsiteY289" fmla="*/ 304905 h 2403475"/>
              <a:gd name="connsiteX290" fmla="*/ 8981954 w 11499847"/>
              <a:gd name="connsiteY290" fmla="*/ 169657 h 2403475"/>
              <a:gd name="connsiteX291" fmla="*/ 8850791 w 11499847"/>
              <a:gd name="connsiteY291" fmla="*/ 114300 h 2403475"/>
              <a:gd name="connsiteX292" fmla="*/ 7335415 w 11499847"/>
              <a:gd name="connsiteY292" fmla="*/ 114300 h 2403475"/>
              <a:gd name="connsiteX293" fmla="*/ 7203974 w 11499847"/>
              <a:gd name="connsiteY293" fmla="*/ 169657 h 2403475"/>
              <a:gd name="connsiteX294" fmla="*/ 7150097 w 11499847"/>
              <a:gd name="connsiteY294" fmla="*/ 304905 h 2403475"/>
              <a:gd name="connsiteX295" fmla="*/ 7203974 w 11499847"/>
              <a:gd name="connsiteY295" fmla="*/ 439943 h 2403475"/>
              <a:gd name="connsiteX296" fmla="*/ 7335415 w 11499847"/>
              <a:gd name="connsiteY296" fmla="*/ 495300 h 2403475"/>
              <a:gd name="connsiteX297" fmla="*/ 7467486 w 11499847"/>
              <a:gd name="connsiteY297" fmla="*/ 440153 h 2403475"/>
              <a:gd name="connsiteX298" fmla="*/ 7521572 w 11499847"/>
              <a:gd name="connsiteY298" fmla="*/ 304905 h 2403475"/>
              <a:gd name="connsiteX299" fmla="*/ 7467067 w 11499847"/>
              <a:gd name="connsiteY299" fmla="*/ 169657 h 2403475"/>
              <a:gd name="connsiteX300" fmla="*/ 7335415 w 11499847"/>
              <a:gd name="connsiteY300" fmla="*/ 114300 h 2403475"/>
              <a:gd name="connsiteX301" fmla="*/ 9237660 w 11499847"/>
              <a:gd name="connsiteY301" fmla="*/ 49213 h 2403475"/>
              <a:gd name="connsiteX302" fmla="*/ 9339260 w 11499847"/>
              <a:gd name="connsiteY302" fmla="*/ 49213 h 2403475"/>
              <a:gd name="connsiteX303" fmla="*/ 9458322 w 11499847"/>
              <a:gd name="connsiteY303" fmla="*/ 242888 h 2403475"/>
              <a:gd name="connsiteX304" fmla="*/ 9578972 w 11499847"/>
              <a:gd name="connsiteY304" fmla="*/ 436563 h 2403475"/>
              <a:gd name="connsiteX305" fmla="*/ 9578972 w 11499847"/>
              <a:gd name="connsiteY305" fmla="*/ 49213 h 2403475"/>
              <a:gd name="connsiteX306" fmla="*/ 9656760 w 11499847"/>
              <a:gd name="connsiteY306" fmla="*/ 49213 h 2403475"/>
              <a:gd name="connsiteX307" fmla="*/ 9656760 w 11499847"/>
              <a:gd name="connsiteY307" fmla="*/ 560388 h 2403475"/>
              <a:gd name="connsiteX308" fmla="*/ 9561510 w 11499847"/>
              <a:gd name="connsiteY308" fmla="*/ 560388 h 2403475"/>
              <a:gd name="connsiteX309" fmla="*/ 9439272 w 11499847"/>
              <a:gd name="connsiteY309" fmla="*/ 363538 h 2403475"/>
              <a:gd name="connsiteX310" fmla="*/ 9317035 w 11499847"/>
              <a:gd name="connsiteY310" fmla="*/ 165101 h 2403475"/>
              <a:gd name="connsiteX311" fmla="*/ 9317035 w 11499847"/>
              <a:gd name="connsiteY311" fmla="*/ 560388 h 2403475"/>
              <a:gd name="connsiteX312" fmla="*/ 9237660 w 11499847"/>
              <a:gd name="connsiteY312" fmla="*/ 560388 h 2403475"/>
              <a:gd name="connsiteX313" fmla="*/ 8126410 w 11499847"/>
              <a:gd name="connsiteY313" fmla="*/ 49213 h 2403475"/>
              <a:gd name="connsiteX314" fmla="*/ 8529635 w 11499847"/>
              <a:gd name="connsiteY314" fmla="*/ 49213 h 2403475"/>
              <a:gd name="connsiteX315" fmla="*/ 8529635 w 11499847"/>
              <a:gd name="connsiteY315" fmla="*/ 125413 h 2403475"/>
              <a:gd name="connsiteX316" fmla="*/ 8369298 w 11499847"/>
              <a:gd name="connsiteY316" fmla="*/ 125413 h 2403475"/>
              <a:gd name="connsiteX317" fmla="*/ 8369298 w 11499847"/>
              <a:gd name="connsiteY317" fmla="*/ 560388 h 2403475"/>
              <a:gd name="connsiteX318" fmla="*/ 8285160 w 11499847"/>
              <a:gd name="connsiteY318" fmla="*/ 560388 h 2403475"/>
              <a:gd name="connsiteX319" fmla="*/ 8285160 w 11499847"/>
              <a:gd name="connsiteY319" fmla="*/ 125413 h 2403475"/>
              <a:gd name="connsiteX320" fmla="*/ 8126410 w 11499847"/>
              <a:gd name="connsiteY320" fmla="*/ 125413 h 2403475"/>
              <a:gd name="connsiteX321" fmla="*/ 6592885 w 11499847"/>
              <a:gd name="connsiteY321" fmla="*/ 49213 h 2403475"/>
              <a:gd name="connsiteX322" fmla="*/ 6795851 w 11499847"/>
              <a:gd name="connsiteY322" fmla="*/ 49213 h 2403475"/>
              <a:gd name="connsiteX323" fmla="*/ 6907775 w 11499847"/>
              <a:gd name="connsiteY323" fmla="*/ 87875 h 2403475"/>
              <a:gd name="connsiteX324" fmla="*/ 6952670 w 11499847"/>
              <a:gd name="connsiteY324" fmla="*/ 185680 h 2403475"/>
              <a:gd name="connsiteX325" fmla="*/ 6936382 w 11499847"/>
              <a:gd name="connsiteY325" fmla="*/ 245658 h 2403475"/>
              <a:gd name="connsiteX326" fmla="*/ 6892114 w 11499847"/>
              <a:gd name="connsiteY326" fmla="*/ 288709 h 2403475"/>
              <a:gd name="connsiteX327" fmla="*/ 6950791 w 11499847"/>
              <a:gd name="connsiteY327" fmla="*/ 339492 h 2403475"/>
              <a:gd name="connsiteX328" fmla="*/ 6972298 w 11499847"/>
              <a:gd name="connsiteY328" fmla="*/ 412845 h 2403475"/>
              <a:gd name="connsiteX329" fmla="*/ 6926359 w 11499847"/>
              <a:gd name="connsiteY329" fmla="*/ 517546 h 2403475"/>
              <a:gd name="connsiteX330" fmla="*/ 6808798 w 11499847"/>
              <a:gd name="connsiteY330" fmla="*/ 560388 h 2403475"/>
              <a:gd name="connsiteX331" fmla="*/ 6592885 w 11499847"/>
              <a:gd name="connsiteY331" fmla="*/ 560388 h 2403475"/>
              <a:gd name="connsiteX332" fmla="*/ 6592885 w 11499847"/>
              <a:gd name="connsiteY332" fmla="*/ 49213 h 2403475"/>
              <a:gd name="connsiteX333" fmla="*/ 8850790 w 11499847"/>
              <a:gd name="connsiteY333" fmla="*/ 38100 h 2403475"/>
              <a:gd name="connsiteX334" fmla="*/ 9041603 w 11499847"/>
              <a:gd name="connsiteY334" fmla="*/ 116301 h 2403475"/>
              <a:gd name="connsiteX335" fmla="*/ 9120185 w 11499847"/>
              <a:gd name="connsiteY335" fmla="*/ 304905 h 2403475"/>
              <a:gd name="connsiteX336" fmla="*/ 9041603 w 11499847"/>
              <a:gd name="connsiteY336" fmla="*/ 493090 h 2403475"/>
              <a:gd name="connsiteX337" fmla="*/ 8850790 w 11499847"/>
              <a:gd name="connsiteY337" fmla="*/ 571500 h 2403475"/>
              <a:gd name="connsiteX338" fmla="*/ 8660186 w 11499847"/>
              <a:gd name="connsiteY338" fmla="*/ 493090 h 2403475"/>
              <a:gd name="connsiteX339" fmla="*/ 8582022 w 11499847"/>
              <a:gd name="connsiteY339" fmla="*/ 304905 h 2403475"/>
              <a:gd name="connsiteX340" fmla="*/ 8660186 w 11499847"/>
              <a:gd name="connsiteY340" fmla="*/ 116301 h 2403475"/>
              <a:gd name="connsiteX341" fmla="*/ 8850790 w 11499847"/>
              <a:gd name="connsiteY341" fmla="*/ 38100 h 2403475"/>
              <a:gd name="connsiteX342" fmla="*/ 7870035 w 11499847"/>
              <a:gd name="connsiteY342" fmla="*/ 38100 h 2403475"/>
              <a:gd name="connsiteX343" fmla="*/ 7871499 w 11499847"/>
              <a:gd name="connsiteY343" fmla="*/ 38100 h 2403475"/>
              <a:gd name="connsiteX344" fmla="*/ 7955187 w 11499847"/>
              <a:gd name="connsiteY344" fmla="*/ 51273 h 2403475"/>
              <a:gd name="connsiteX345" fmla="*/ 8025067 w 11499847"/>
              <a:gd name="connsiteY345" fmla="*/ 86401 h 2403475"/>
              <a:gd name="connsiteX346" fmla="*/ 8004563 w 11499847"/>
              <a:gd name="connsiteY346" fmla="*/ 118811 h 2403475"/>
              <a:gd name="connsiteX347" fmla="*/ 7984060 w 11499847"/>
              <a:gd name="connsiteY347" fmla="*/ 151429 h 2403475"/>
              <a:gd name="connsiteX348" fmla="*/ 7926943 w 11499847"/>
              <a:gd name="connsiteY348" fmla="*/ 122574 h 2403475"/>
              <a:gd name="connsiteX349" fmla="*/ 7869198 w 11499847"/>
              <a:gd name="connsiteY349" fmla="*/ 112538 h 2403475"/>
              <a:gd name="connsiteX350" fmla="*/ 7802666 w 11499847"/>
              <a:gd name="connsiteY350" fmla="*/ 133865 h 2403475"/>
              <a:gd name="connsiteX351" fmla="*/ 7780907 w 11499847"/>
              <a:gd name="connsiteY351" fmla="*/ 185721 h 2403475"/>
              <a:gd name="connsiteX352" fmla="*/ 7811035 w 11499847"/>
              <a:gd name="connsiteY352" fmla="*/ 236949 h 2403475"/>
              <a:gd name="connsiteX353" fmla="*/ 7891166 w 11499847"/>
              <a:gd name="connsiteY353" fmla="*/ 266849 h 2403475"/>
              <a:gd name="connsiteX354" fmla="*/ 7998914 w 11499847"/>
              <a:gd name="connsiteY354" fmla="*/ 313896 h 2403475"/>
              <a:gd name="connsiteX355" fmla="*/ 8047035 w 11499847"/>
              <a:gd name="connsiteY355" fmla="*/ 415934 h 2403475"/>
              <a:gd name="connsiteX356" fmla="*/ 7999751 w 11499847"/>
              <a:gd name="connsiteY356" fmla="*/ 527381 h 2403475"/>
              <a:gd name="connsiteX357" fmla="*/ 7866478 w 11499847"/>
              <a:gd name="connsiteY357" fmla="*/ 571500 h 2403475"/>
              <a:gd name="connsiteX358" fmla="*/ 7761659 w 11499847"/>
              <a:gd name="connsiteY358" fmla="*/ 554145 h 2403475"/>
              <a:gd name="connsiteX359" fmla="*/ 7685085 w 11499847"/>
              <a:gd name="connsiteY359" fmla="*/ 512954 h 2403475"/>
              <a:gd name="connsiteX360" fmla="*/ 7725883 w 11499847"/>
              <a:gd name="connsiteY360" fmla="*/ 447925 h 2403475"/>
              <a:gd name="connsiteX361" fmla="*/ 7793879 w 11499847"/>
              <a:gd name="connsiteY361" fmla="*/ 483053 h 2403475"/>
              <a:gd name="connsiteX362" fmla="*/ 7867106 w 11499847"/>
              <a:gd name="connsiteY362" fmla="*/ 497063 h 2403475"/>
              <a:gd name="connsiteX363" fmla="*/ 7939496 w 11499847"/>
              <a:gd name="connsiteY363" fmla="*/ 475108 h 2403475"/>
              <a:gd name="connsiteX364" fmla="*/ 7964393 w 11499847"/>
              <a:gd name="connsiteY364" fmla="*/ 420952 h 2403475"/>
              <a:gd name="connsiteX365" fmla="*/ 7933847 w 11499847"/>
              <a:gd name="connsiteY365" fmla="*/ 369933 h 2403475"/>
              <a:gd name="connsiteX366" fmla="*/ 7853925 w 11499847"/>
              <a:gd name="connsiteY366" fmla="*/ 339823 h 2403475"/>
              <a:gd name="connsiteX367" fmla="*/ 7745968 w 11499847"/>
              <a:gd name="connsiteY367" fmla="*/ 292986 h 2403475"/>
              <a:gd name="connsiteX368" fmla="*/ 7698266 w 11499847"/>
              <a:gd name="connsiteY368" fmla="*/ 190739 h 2403475"/>
              <a:gd name="connsiteX369" fmla="*/ 7743666 w 11499847"/>
              <a:gd name="connsiteY369" fmla="*/ 80964 h 2403475"/>
              <a:gd name="connsiteX370" fmla="*/ 7870035 w 11499847"/>
              <a:gd name="connsiteY370" fmla="*/ 38100 h 2403475"/>
              <a:gd name="connsiteX371" fmla="*/ 7334624 w 11499847"/>
              <a:gd name="connsiteY371" fmla="*/ 38100 h 2403475"/>
              <a:gd name="connsiteX372" fmla="*/ 7525363 w 11499847"/>
              <a:gd name="connsiteY372" fmla="*/ 116301 h 2403475"/>
              <a:gd name="connsiteX373" fmla="*/ 7604123 w 11499847"/>
              <a:gd name="connsiteY373" fmla="*/ 304905 h 2403475"/>
              <a:gd name="connsiteX374" fmla="*/ 7525363 w 11499847"/>
              <a:gd name="connsiteY374" fmla="*/ 493090 h 2403475"/>
              <a:gd name="connsiteX375" fmla="*/ 7334624 w 11499847"/>
              <a:gd name="connsiteY375" fmla="*/ 571500 h 2403475"/>
              <a:gd name="connsiteX376" fmla="*/ 7144094 w 11499847"/>
              <a:gd name="connsiteY376" fmla="*/ 493090 h 2403475"/>
              <a:gd name="connsiteX377" fmla="*/ 7065960 w 11499847"/>
              <a:gd name="connsiteY377" fmla="*/ 304905 h 2403475"/>
              <a:gd name="connsiteX378" fmla="*/ 7144094 w 11499847"/>
              <a:gd name="connsiteY378" fmla="*/ 116301 h 2403475"/>
              <a:gd name="connsiteX379" fmla="*/ 7334624 w 11499847"/>
              <a:gd name="connsiteY379" fmla="*/ 38100 h 2403475"/>
              <a:gd name="connsiteX380" fmla="*/ 2766077 w 11499847"/>
              <a:gd name="connsiteY380" fmla="*/ 0 h 2403475"/>
              <a:gd name="connsiteX381" fmla="*/ 3146531 w 11499847"/>
              <a:gd name="connsiteY381" fmla="*/ 51449 h 2403475"/>
              <a:gd name="connsiteX382" fmla="*/ 3467375 w 11499847"/>
              <a:gd name="connsiteY382" fmla="*/ 204124 h 2403475"/>
              <a:gd name="connsiteX383" fmla="*/ 3340627 w 11499847"/>
              <a:gd name="connsiteY383" fmla="*/ 403228 h 2403475"/>
              <a:gd name="connsiteX384" fmla="*/ 3213880 w 11499847"/>
              <a:gd name="connsiteY384" fmla="*/ 602542 h 2403475"/>
              <a:gd name="connsiteX385" fmla="*/ 3009743 w 11499847"/>
              <a:gd name="connsiteY385" fmla="*/ 496716 h 2403475"/>
              <a:gd name="connsiteX386" fmla="*/ 2766077 w 11499847"/>
              <a:gd name="connsiteY386" fmla="*/ 457606 h 2403475"/>
              <a:gd name="connsiteX387" fmla="*/ 2232314 w 11499847"/>
              <a:gd name="connsiteY387" fmla="*/ 681180 h 2403475"/>
              <a:gd name="connsiteX388" fmla="*/ 2012073 w 11499847"/>
              <a:gd name="connsiteY388" fmla="*/ 1198391 h 2403475"/>
              <a:gd name="connsiteX389" fmla="*/ 2232314 w 11499847"/>
              <a:gd name="connsiteY389" fmla="*/ 1721250 h 2403475"/>
              <a:gd name="connsiteX390" fmla="*/ 2766077 w 11499847"/>
              <a:gd name="connsiteY390" fmla="*/ 1942732 h 2403475"/>
              <a:gd name="connsiteX391" fmla="*/ 3050111 w 11499847"/>
              <a:gd name="connsiteY391" fmla="*/ 1886682 h 2403475"/>
              <a:gd name="connsiteX392" fmla="*/ 3289594 w 11499847"/>
              <a:gd name="connsiteY392" fmla="*/ 1722086 h 2403475"/>
              <a:gd name="connsiteX393" fmla="*/ 3543925 w 11499847"/>
              <a:gd name="connsiteY393" fmla="*/ 1095493 h 2403475"/>
              <a:gd name="connsiteX394" fmla="*/ 3921866 w 11499847"/>
              <a:gd name="connsiteY394" fmla="*/ 345714 h 2403475"/>
              <a:gd name="connsiteX395" fmla="*/ 4300646 w 11499847"/>
              <a:gd name="connsiteY395" fmla="*/ 92441 h 2403475"/>
              <a:gd name="connsiteX396" fmla="*/ 4787977 w 11499847"/>
              <a:gd name="connsiteY396" fmla="*/ 0 h 2403475"/>
              <a:gd name="connsiteX397" fmla="*/ 5168221 w 11499847"/>
              <a:gd name="connsiteY397" fmla="*/ 54796 h 2403475"/>
              <a:gd name="connsiteX398" fmla="*/ 5489275 w 11499847"/>
              <a:gd name="connsiteY398" fmla="*/ 210607 h 2403475"/>
              <a:gd name="connsiteX399" fmla="*/ 5364200 w 11499847"/>
              <a:gd name="connsiteY399" fmla="*/ 409921 h 2403475"/>
              <a:gd name="connsiteX400" fmla="*/ 5239125 w 11499847"/>
              <a:gd name="connsiteY400" fmla="*/ 609025 h 2403475"/>
              <a:gd name="connsiteX401" fmla="*/ 5031643 w 11499847"/>
              <a:gd name="connsiteY401" fmla="*/ 500480 h 2403475"/>
              <a:gd name="connsiteX402" fmla="*/ 4784631 w 11499847"/>
              <a:gd name="connsiteY402" fmla="*/ 460952 h 2403475"/>
              <a:gd name="connsiteX403" fmla="*/ 4264462 w 11499847"/>
              <a:gd name="connsiteY403" fmla="*/ 679089 h 2403475"/>
              <a:gd name="connsiteX404" fmla="*/ 4050287 w 11499847"/>
              <a:gd name="connsiteY404" fmla="*/ 1198391 h 2403475"/>
              <a:gd name="connsiteX405" fmla="*/ 4262370 w 11499847"/>
              <a:gd name="connsiteY405" fmla="*/ 1725223 h 2403475"/>
              <a:gd name="connsiteX406" fmla="*/ 4778147 w 11499847"/>
              <a:gd name="connsiteY406" fmla="*/ 1945870 h 2403475"/>
              <a:gd name="connsiteX407" fmla="*/ 5191438 w 11499847"/>
              <a:gd name="connsiteY407" fmla="*/ 1804280 h 2403475"/>
              <a:gd name="connsiteX408" fmla="*/ 5426737 w 11499847"/>
              <a:gd name="connsiteY408" fmla="*/ 1445390 h 2403475"/>
              <a:gd name="connsiteX409" fmla="*/ 4708917 w 11499847"/>
              <a:gd name="connsiteY409" fmla="*/ 1445390 h 2403475"/>
              <a:gd name="connsiteX410" fmla="*/ 4850515 w 11499847"/>
              <a:gd name="connsiteY410" fmla="*/ 1223279 h 2403475"/>
              <a:gd name="connsiteX411" fmla="*/ 4992113 w 11499847"/>
              <a:gd name="connsiteY411" fmla="*/ 1000960 h 2403475"/>
              <a:gd name="connsiteX412" fmla="*/ 5457901 w 11499847"/>
              <a:gd name="connsiteY412" fmla="*/ 1000960 h 2403475"/>
              <a:gd name="connsiteX413" fmla="*/ 5924108 w 11499847"/>
              <a:gd name="connsiteY413" fmla="*/ 1000960 h 2403475"/>
              <a:gd name="connsiteX414" fmla="*/ 5936030 w 11499847"/>
              <a:gd name="connsiteY414" fmla="*/ 1100094 h 2403475"/>
              <a:gd name="connsiteX415" fmla="*/ 5940422 w 11499847"/>
              <a:gd name="connsiteY415" fmla="*/ 1201738 h 2403475"/>
              <a:gd name="connsiteX416" fmla="*/ 5600963 w 11499847"/>
              <a:gd name="connsiteY416" fmla="*/ 2050860 h 2403475"/>
              <a:gd name="connsiteX417" fmla="*/ 4764970 w 11499847"/>
              <a:gd name="connsiteY417" fmla="*/ 2403475 h 2403475"/>
              <a:gd name="connsiteX418" fmla="*/ 4178290 w 11499847"/>
              <a:gd name="connsiteY418" fmla="*/ 2262513 h 2403475"/>
              <a:gd name="connsiteX419" fmla="*/ 3757265 w 11499847"/>
              <a:gd name="connsiteY419" fmla="*/ 1886682 h 2403475"/>
              <a:gd name="connsiteX420" fmla="*/ 3332469 w 11499847"/>
              <a:gd name="connsiteY420" fmla="*/ 2263558 h 2403475"/>
              <a:gd name="connsiteX421" fmla="*/ 2749555 w 11499847"/>
              <a:gd name="connsiteY421" fmla="*/ 2403475 h 2403475"/>
              <a:gd name="connsiteX422" fmla="*/ 2242563 w 11499847"/>
              <a:gd name="connsiteY422" fmla="*/ 2295766 h 2403475"/>
              <a:gd name="connsiteX423" fmla="*/ 1844121 w 11499847"/>
              <a:gd name="connsiteY423" fmla="*/ 2005266 h 2403475"/>
              <a:gd name="connsiteX424" fmla="*/ 1583096 w 11499847"/>
              <a:gd name="connsiteY424" fmla="*/ 2257493 h 2403475"/>
              <a:gd name="connsiteX425" fmla="*/ 1188838 w 11499847"/>
              <a:gd name="connsiteY425" fmla="*/ 2354117 h 2403475"/>
              <a:gd name="connsiteX426" fmla="*/ 0 w 11499847"/>
              <a:gd name="connsiteY426" fmla="*/ 2354117 h 2403475"/>
              <a:gd name="connsiteX427" fmla="*/ 0 w 11499847"/>
              <a:gd name="connsiteY427" fmla="*/ 1201738 h 2403475"/>
              <a:gd name="connsiteX428" fmla="*/ 0 w 11499847"/>
              <a:gd name="connsiteY428" fmla="*/ 49358 h 2403475"/>
              <a:gd name="connsiteX429" fmla="*/ 538575 w 11499847"/>
              <a:gd name="connsiteY429" fmla="*/ 49358 h 2403475"/>
              <a:gd name="connsiteX430" fmla="*/ 1076940 w 11499847"/>
              <a:gd name="connsiteY430" fmla="*/ 49358 h 2403475"/>
              <a:gd name="connsiteX431" fmla="*/ 1523487 w 11499847"/>
              <a:gd name="connsiteY431" fmla="*/ 176099 h 2403475"/>
              <a:gd name="connsiteX432" fmla="*/ 1774892 w 11499847"/>
              <a:gd name="connsiteY432" fmla="*/ 500480 h 2403475"/>
              <a:gd name="connsiteX433" fmla="*/ 2196549 w 11499847"/>
              <a:gd name="connsiteY433" fmla="*/ 137826 h 2403475"/>
              <a:gd name="connsiteX434" fmla="*/ 2766077 w 11499847"/>
              <a:gd name="connsiteY434"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1499847" h="2403475">
                <a:moveTo>
                  <a:pt x="8982072" y="1919288"/>
                </a:moveTo>
                <a:cubicBezTo>
                  <a:pt x="8982072" y="2105026"/>
                  <a:pt x="8982072" y="2105026"/>
                  <a:pt x="8982072" y="2105026"/>
                </a:cubicBezTo>
                <a:cubicBezTo>
                  <a:pt x="9098233" y="2105026"/>
                  <a:pt x="9098233" y="2105026"/>
                  <a:pt x="9098233" y="2105026"/>
                </a:cubicBezTo>
                <a:cubicBezTo>
                  <a:pt x="9124975" y="2105026"/>
                  <a:pt x="9148166" y="2096202"/>
                  <a:pt x="9164880" y="2080233"/>
                </a:cubicBezTo>
                <a:cubicBezTo>
                  <a:pt x="9181594" y="2064055"/>
                  <a:pt x="9191622" y="2040732"/>
                  <a:pt x="9191622" y="2011737"/>
                </a:cubicBezTo>
                <a:cubicBezTo>
                  <a:pt x="9191622" y="1983792"/>
                  <a:pt x="9181594" y="1960680"/>
                  <a:pt x="9164880" y="1944501"/>
                </a:cubicBezTo>
                <a:cubicBezTo>
                  <a:pt x="9148166" y="1928323"/>
                  <a:pt x="9124975" y="1919288"/>
                  <a:pt x="9098233" y="1919288"/>
                </a:cubicBezTo>
                <a:cubicBezTo>
                  <a:pt x="8982072" y="1919288"/>
                  <a:pt x="8982072" y="1919288"/>
                  <a:pt x="8982072" y="1919288"/>
                </a:cubicBezTo>
                <a:close/>
                <a:moveTo>
                  <a:pt x="7280272" y="1919288"/>
                </a:moveTo>
                <a:cubicBezTo>
                  <a:pt x="7280272" y="2097088"/>
                  <a:pt x="7280272" y="2097088"/>
                  <a:pt x="7280272" y="2097088"/>
                </a:cubicBezTo>
                <a:cubicBezTo>
                  <a:pt x="7404503" y="2097088"/>
                  <a:pt x="7404503" y="2097088"/>
                  <a:pt x="7404503" y="2097088"/>
                </a:cubicBezTo>
                <a:cubicBezTo>
                  <a:pt x="7430689" y="2097088"/>
                  <a:pt x="7453105" y="2088711"/>
                  <a:pt x="7469027" y="2073423"/>
                </a:cubicBezTo>
                <a:cubicBezTo>
                  <a:pt x="7485158" y="2058136"/>
                  <a:pt x="7494585" y="2035937"/>
                  <a:pt x="7494585" y="2008502"/>
                </a:cubicBezTo>
                <a:cubicBezTo>
                  <a:pt x="7494585" y="1981487"/>
                  <a:pt x="7485158" y="1959078"/>
                  <a:pt x="7469027" y="1943581"/>
                </a:cubicBezTo>
                <a:cubicBezTo>
                  <a:pt x="7453105" y="1927874"/>
                  <a:pt x="7430689" y="1919288"/>
                  <a:pt x="7404503" y="1919288"/>
                </a:cubicBezTo>
                <a:cubicBezTo>
                  <a:pt x="7280272" y="1919288"/>
                  <a:pt x="7280272" y="1919288"/>
                  <a:pt x="7280272" y="1919288"/>
                </a:cubicBezTo>
                <a:close/>
                <a:moveTo>
                  <a:pt x="7945015" y="1909763"/>
                </a:moveTo>
                <a:cubicBezTo>
                  <a:pt x="7893445" y="1909763"/>
                  <a:pt x="7847115" y="1930941"/>
                  <a:pt x="7813574" y="1965330"/>
                </a:cubicBezTo>
                <a:cubicBezTo>
                  <a:pt x="7780242" y="1999719"/>
                  <a:pt x="7759697" y="2047317"/>
                  <a:pt x="7759697" y="2100368"/>
                </a:cubicBezTo>
                <a:cubicBezTo>
                  <a:pt x="7759697" y="2153419"/>
                  <a:pt x="7780242" y="2201227"/>
                  <a:pt x="7813574" y="2235406"/>
                </a:cubicBezTo>
                <a:cubicBezTo>
                  <a:pt x="7847115" y="2269795"/>
                  <a:pt x="7893445" y="2290763"/>
                  <a:pt x="7945015" y="2290763"/>
                </a:cubicBezTo>
                <a:cubicBezTo>
                  <a:pt x="7997215" y="2290763"/>
                  <a:pt x="8043544" y="2270004"/>
                  <a:pt x="8077086" y="2235825"/>
                </a:cubicBezTo>
                <a:cubicBezTo>
                  <a:pt x="8110628" y="2201437"/>
                  <a:pt x="8131172" y="2153838"/>
                  <a:pt x="8131172" y="2100368"/>
                </a:cubicBezTo>
                <a:cubicBezTo>
                  <a:pt x="8131172" y="2047317"/>
                  <a:pt x="8110418" y="1999719"/>
                  <a:pt x="8076876" y="1965330"/>
                </a:cubicBezTo>
                <a:cubicBezTo>
                  <a:pt x="8043334" y="1930941"/>
                  <a:pt x="7996796" y="1909763"/>
                  <a:pt x="7945015" y="1909763"/>
                </a:cubicBezTo>
                <a:close/>
                <a:moveTo>
                  <a:pt x="8899522" y="1844675"/>
                </a:moveTo>
                <a:cubicBezTo>
                  <a:pt x="9098598" y="1844675"/>
                  <a:pt x="9098598" y="1844675"/>
                  <a:pt x="9098598" y="1844675"/>
                </a:cubicBezTo>
                <a:cubicBezTo>
                  <a:pt x="9152872" y="1844675"/>
                  <a:pt x="9197507" y="1862857"/>
                  <a:pt x="9228521" y="1892741"/>
                </a:cubicBezTo>
                <a:cubicBezTo>
                  <a:pt x="9259744" y="1922835"/>
                  <a:pt x="9277347" y="1964423"/>
                  <a:pt x="9277347" y="2011236"/>
                </a:cubicBezTo>
                <a:cubicBezTo>
                  <a:pt x="9277347" y="2057839"/>
                  <a:pt x="9259744" y="2099427"/>
                  <a:pt x="9228521" y="2129521"/>
                </a:cubicBezTo>
                <a:cubicBezTo>
                  <a:pt x="9197507" y="2159405"/>
                  <a:pt x="9152872" y="2177796"/>
                  <a:pt x="9098598" y="2177796"/>
                </a:cubicBezTo>
                <a:cubicBezTo>
                  <a:pt x="8982086" y="2177796"/>
                  <a:pt x="8982086" y="2177796"/>
                  <a:pt x="8982086" y="2177796"/>
                </a:cubicBezTo>
                <a:cubicBezTo>
                  <a:pt x="8982086" y="2355850"/>
                  <a:pt x="8982086" y="2355850"/>
                  <a:pt x="8982086" y="2355850"/>
                </a:cubicBezTo>
                <a:cubicBezTo>
                  <a:pt x="8899522" y="2355850"/>
                  <a:pt x="8899522" y="2355850"/>
                  <a:pt x="8899522" y="2355850"/>
                </a:cubicBezTo>
                <a:cubicBezTo>
                  <a:pt x="8899522" y="1844675"/>
                  <a:pt x="8899522" y="1844675"/>
                  <a:pt x="8899522" y="1844675"/>
                </a:cubicBezTo>
                <a:close/>
                <a:moveTo>
                  <a:pt x="8324847" y="1844675"/>
                </a:moveTo>
                <a:cubicBezTo>
                  <a:pt x="8407608" y="1844675"/>
                  <a:pt x="8407608" y="1844675"/>
                  <a:pt x="8407608" y="1844675"/>
                </a:cubicBezTo>
                <a:cubicBezTo>
                  <a:pt x="8407608" y="2158090"/>
                  <a:pt x="8407608" y="2158090"/>
                  <a:pt x="8407608" y="2158090"/>
                </a:cubicBezTo>
                <a:cubicBezTo>
                  <a:pt x="8407608" y="2195307"/>
                  <a:pt x="8420389" y="2228551"/>
                  <a:pt x="8443017" y="2252595"/>
                </a:cubicBezTo>
                <a:cubicBezTo>
                  <a:pt x="8465855" y="2276431"/>
                  <a:pt x="8498331" y="2291066"/>
                  <a:pt x="8537931" y="2291066"/>
                </a:cubicBezTo>
                <a:cubicBezTo>
                  <a:pt x="8576692" y="2291066"/>
                  <a:pt x="8609168" y="2276431"/>
                  <a:pt x="8631797" y="2252595"/>
                </a:cubicBezTo>
                <a:cubicBezTo>
                  <a:pt x="8654425" y="2228551"/>
                  <a:pt x="8667415" y="2195307"/>
                  <a:pt x="8667415" y="2158090"/>
                </a:cubicBezTo>
                <a:cubicBezTo>
                  <a:pt x="8667415" y="1844675"/>
                  <a:pt x="8667415" y="1844675"/>
                  <a:pt x="8667415" y="1844675"/>
                </a:cubicBezTo>
                <a:cubicBezTo>
                  <a:pt x="8748710" y="1844675"/>
                  <a:pt x="8748710" y="1844675"/>
                  <a:pt x="8748710" y="1844675"/>
                </a:cubicBezTo>
                <a:cubicBezTo>
                  <a:pt x="8748710" y="2158717"/>
                  <a:pt x="8748710" y="2158717"/>
                  <a:pt x="8748710" y="2158717"/>
                </a:cubicBezTo>
                <a:cubicBezTo>
                  <a:pt x="8748710" y="2218724"/>
                  <a:pt x="8726291" y="2270785"/>
                  <a:pt x="8688577" y="2307793"/>
                </a:cubicBezTo>
                <a:cubicBezTo>
                  <a:pt x="8650863" y="2345010"/>
                  <a:pt x="8597854" y="2366963"/>
                  <a:pt x="8537093" y="2366963"/>
                </a:cubicBezTo>
                <a:cubicBezTo>
                  <a:pt x="8476331" y="2366963"/>
                  <a:pt x="8423322" y="2345010"/>
                  <a:pt x="8385399" y="2307793"/>
                </a:cubicBezTo>
                <a:cubicBezTo>
                  <a:pt x="8347475" y="2270785"/>
                  <a:pt x="8324847" y="2218724"/>
                  <a:pt x="8324847" y="2158717"/>
                </a:cubicBezTo>
                <a:cubicBezTo>
                  <a:pt x="8324847" y="1844675"/>
                  <a:pt x="8324847" y="1844675"/>
                  <a:pt x="8324847" y="1844675"/>
                </a:cubicBezTo>
                <a:close/>
                <a:moveTo>
                  <a:pt x="7197722" y="1844675"/>
                </a:moveTo>
                <a:cubicBezTo>
                  <a:pt x="7404196" y="1844675"/>
                  <a:pt x="7404196" y="1844675"/>
                  <a:pt x="7404196" y="1844675"/>
                </a:cubicBezTo>
                <a:cubicBezTo>
                  <a:pt x="7457641" y="1844675"/>
                  <a:pt x="7501065" y="1862439"/>
                  <a:pt x="7531336" y="1891906"/>
                </a:cubicBezTo>
                <a:cubicBezTo>
                  <a:pt x="7561608" y="1921581"/>
                  <a:pt x="7578727" y="1962542"/>
                  <a:pt x="7578727" y="2008937"/>
                </a:cubicBezTo>
                <a:cubicBezTo>
                  <a:pt x="7578727" y="2047390"/>
                  <a:pt x="7568080" y="2080827"/>
                  <a:pt x="7548455" y="2106950"/>
                </a:cubicBezTo>
                <a:cubicBezTo>
                  <a:pt x="7529040" y="2133073"/>
                  <a:pt x="7500647" y="2152091"/>
                  <a:pt x="7464947" y="2161495"/>
                </a:cubicBezTo>
                <a:cubicBezTo>
                  <a:pt x="7525699" y="2258673"/>
                  <a:pt x="7525699" y="2258673"/>
                  <a:pt x="7525699" y="2258673"/>
                </a:cubicBezTo>
                <a:cubicBezTo>
                  <a:pt x="7586660" y="2355850"/>
                  <a:pt x="7586660" y="2355850"/>
                  <a:pt x="7586660" y="2355850"/>
                </a:cubicBezTo>
                <a:cubicBezTo>
                  <a:pt x="7491044" y="2355850"/>
                  <a:pt x="7491044" y="2355850"/>
                  <a:pt x="7491044" y="2355850"/>
                </a:cubicBezTo>
                <a:cubicBezTo>
                  <a:pt x="7434676" y="2263479"/>
                  <a:pt x="7434676" y="2263479"/>
                  <a:pt x="7434676" y="2263479"/>
                </a:cubicBezTo>
                <a:cubicBezTo>
                  <a:pt x="7378099" y="2171108"/>
                  <a:pt x="7378099" y="2171108"/>
                  <a:pt x="7378099" y="2171108"/>
                </a:cubicBezTo>
                <a:cubicBezTo>
                  <a:pt x="7280395" y="2171108"/>
                  <a:pt x="7280395" y="2171108"/>
                  <a:pt x="7280395" y="2171108"/>
                </a:cubicBezTo>
                <a:cubicBezTo>
                  <a:pt x="7280395" y="2355850"/>
                  <a:pt x="7280395" y="2355850"/>
                  <a:pt x="7280395" y="2355850"/>
                </a:cubicBezTo>
                <a:cubicBezTo>
                  <a:pt x="7197722" y="2355850"/>
                  <a:pt x="7197722" y="2355850"/>
                  <a:pt x="7197722" y="2355850"/>
                </a:cubicBezTo>
                <a:cubicBezTo>
                  <a:pt x="7197722" y="1844675"/>
                  <a:pt x="7197722" y="1844675"/>
                  <a:pt x="7197722" y="1844675"/>
                </a:cubicBezTo>
                <a:close/>
                <a:moveTo>
                  <a:pt x="7945016" y="1833563"/>
                </a:moveTo>
                <a:cubicBezTo>
                  <a:pt x="8020028" y="1833563"/>
                  <a:pt x="8087706" y="1863673"/>
                  <a:pt x="8136527" y="1911974"/>
                </a:cubicBezTo>
                <a:cubicBezTo>
                  <a:pt x="8185138" y="1960274"/>
                  <a:pt x="8215310" y="2026976"/>
                  <a:pt x="8215310" y="2100368"/>
                </a:cubicBezTo>
                <a:cubicBezTo>
                  <a:pt x="8215310" y="2173760"/>
                  <a:pt x="8185138" y="2240461"/>
                  <a:pt x="8136527" y="2288762"/>
                </a:cubicBezTo>
                <a:cubicBezTo>
                  <a:pt x="8087706" y="2337063"/>
                  <a:pt x="8020028" y="2366963"/>
                  <a:pt x="7945016" y="2366963"/>
                </a:cubicBezTo>
                <a:cubicBezTo>
                  <a:pt x="7870004" y="2366963"/>
                  <a:pt x="7802745" y="2337063"/>
                  <a:pt x="7754134" y="2288762"/>
                </a:cubicBezTo>
                <a:cubicBezTo>
                  <a:pt x="7705523" y="2240461"/>
                  <a:pt x="7675560" y="2173760"/>
                  <a:pt x="7675560" y="2100368"/>
                </a:cubicBezTo>
                <a:cubicBezTo>
                  <a:pt x="7675560" y="2026976"/>
                  <a:pt x="7705523" y="1960274"/>
                  <a:pt x="7754134" y="1911974"/>
                </a:cubicBezTo>
                <a:cubicBezTo>
                  <a:pt x="7802745" y="1863673"/>
                  <a:pt x="7870004" y="1833563"/>
                  <a:pt x="7945016" y="1833563"/>
                </a:cubicBezTo>
                <a:close/>
                <a:moveTo>
                  <a:pt x="6834872" y="1833563"/>
                </a:moveTo>
                <a:cubicBezTo>
                  <a:pt x="6865690" y="1833563"/>
                  <a:pt x="6894831" y="1837536"/>
                  <a:pt x="6921875" y="1845482"/>
                </a:cubicBezTo>
                <a:cubicBezTo>
                  <a:pt x="6948919" y="1853218"/>
                  <a:pt x="6973658" y="1865136"/>
                  <a:pt x="6996090" y="1881028"/>
                </a:cubicBezTo>
                <a:cubicBezTo>
                  <a:pt x="6974496" y="1914692"/>
                  <a:pt x="6974496" y="1914692"/>
                  <a:pt x="6974496" y="1914692"/>
                </a:cubicBezTo>
                <a:cubicBezTo>
                  <a:pt x="6952903" y="1948356"/>
                  <a:pt x="6952903" y="1948356"/>
                  <a:pt x="6952903" y="1948356"/>
                </a:cubicBezTo>
                <a:cubicBezTo>
                  <a:pt x="6935712" y="1935183"/>
                  <a:pt x="6917263" y="1925774"/>
                  <a:pt x="6897556" y="1919501"/>
                </a:cubicBezTo>
                <a:cubicBezTo>
                  <a:pt x="6877850" y="1913228"/>
                  <a:pt x="6856885" y="1910301"/>
                  <a:pt x="6834243" y="1910301"/>
                </a:cubicBezTo>
                <a:cubicBezTo>
                  <a:pt x="6782461" y="1910301"/>
                  <a:pt x="6736548" y="1931001"/>
                  <a:pt x="6703424" y="1965084"/>
                </a:cubicBezTo>
                <a:cubicBezTo>
                  <a:pt x="6670510" y="1999166"/>
                  <a:pt x="6650384" y="2046631"/>
                  <a:pt x="6650384" y="2100368"/>
                </a:cubicBezTo>
                <a:cubicBezTo>
                  <a:pt x="6650384" y="2154105"/>
                  <a:pt x="6669671" y="2201779"/>
                  <a:pt x="6701957" y="2236070"/>
                </a:cubicBezTo>
                <a:cubicBezTo>
                  <a:pt x="6734242" y="2270152"/>
                  <a:pt x="6779526" y="2291062"/>
                  <a:pt x="6831308" y="2291062"/>
                </a:cubicBezTo>
                <a:cubicBezTo>
                  <a:pt x="6878898" y="2291062"/>
                  <a:pt x="6917473" y="2275798"/>
                  <a:pt x="6945984" y="2250498"/>
                </a:cubicBezTo>
                <a:cubicBezTo>
                  <a:pt x="6974496" y="2225197"/>
                  <a:pt x="6992735" y="2189442"/>
                  <a:pt x="6999863" y="2148460"/>
                </a:cubicBezTo>
                <a:cubicBezTo>
                  <a:pt x="6825438" y="2148460"/>
                  <a:pt x="6825438" y="2148460"/>
                  <a:pt x="6825438" y="2148460"/>
                </a:cubicBezTo>
                <a:cubicBezTo>
                  <a:pt x="6849128" y="2111241"/>
                  <a:pt x="6849128" y="2111241"/>
                  <a:pt x="6849128" y="2111241"/>
                </a:cubicBezTo>
                <a:cubicBezTo>
                  <a:pt x="6873028" y="2074022"/>
                  <a:pt x="6873028" y="2074022"/>
                  <a:pt x="6873028" y="2074022"/>
                </a:cubicBezTo>
                <a:cubicBezTo>
                  <a:pt x="7078061" y="2074022"/>
                  <a:pt x="7078061" y="2074022"/>
                  <a:pt x="7078061" y="2074022"/>
                </a:cubicBezTo>
                <a:cubicBezTo>
                  <a:pt x="7079319" y="2078204"/>
                  <a:pt x="7080158" y="2083849"/>
                  <a:pt x="7080787" y="2090540"/>
                </a:cubicBezTo>
                <a:cubicBezTo>
                  <a:pt x="7081415" y="2096813"/>
                  <a:pt x="7081835" y="2103922"/>
                  <a:pt x="7081835" y="2110613"/>
                </a:cubicBezTo>
                <a:cubicBezTo>
                  <a:pt x="7081835" y="2183378"/>
                  <a:pt x="7056258" y="2247361"/>
                  <a:pt x="7011813" y="2293362"/>
                </a:cubicBezTo>
                <a:cubicBezTo>
                  <a:pt x="6967788" y="2339363"/>
                  <a:pt x="6904894" y="2366963"/>
                  <a:pt x="6830470" y="2366963"/>
                </a:cubicBezTo>
                <a:cubicBezTo>
                  <a:pt x="6756255" y="2366963"/>
                  <a:pt x="6690007" y="2337481"/>
                  <a:pt x="6642417" y="2289389"/>
                </a:cubicBezTo>
                <a:cubicBezTo>
                  <a:pt x="6595037" y="2241088"/>
                  <a:pt x="6565897" y="2174387"/>
                  <a:pt x="6565897" y="2100368"/>
                </a:cubicBezTo>
                <a:cubicBezTo>
                  <a:pt x="6565897" y="2026139"/>
                  <a:pt x="6595876" y="1959438"/>
                  <a:pt x="6644514" y="1911346"/>
                </a:cubicBezTo>
                <a:cubicBezTo>
                  <a:pt x="6692942" y="1863255"/>
                  <a:pt x="6760238" y="1833563"/>
                  <a:pt x="6834872" y="1833563"/>
                </a:cubicBezTo>
                <a:close/>
                <a:moveTo>
                  <a:pt x="501650" y="1403350"/>
                </a:moveTo>
                <a:cubicBezTo>
                  <a:pt x="501650" y="1403350"/>
                  <a:pt x="501650" y="1403350"/>
                  <a:pt x="501650" y="1925638"/>
                </a:cubicBezTo>
                <a:cubicBezTo>
                  <a:pt x="501650" y="1925638"/>
                  <a:pt x="501650" y="1925638"/>
                  <a:pt x="842112" y="1925638"/>
                </a:cubicBezTo>
                <a:cubicBezTo>
                  <a:pt x="842112" y="1925638"/>
                  <a:pt x="842112" y="1925638"/>
                  <a:pt x="1182574" y="1925638"/>
                </a:cubicBezTo>
                <a:cubicBezTo>
                  <a:pt x="1258233" y="1925638"/>
                  <a:pt x="1326576" y="1896842"/>
                  <a:pt x="1375900" y="1849684"/>
                </a:cubicBezTo>
                <a:cubicBezTo>
                  <a:pt x="1425224" y="1802317"/>
                  <a:pt x="1455738" y="1736796"/>
                  <a:pt x="1455738" y="1662720"/>
                </a:cubicBezTo>
                <a:cubicBezTo>
                  <a:pt x="1455738" y="1588853"/>
                  <a:pt x="1425224" y="1523958"/>
                  <a:pt x="1375900" y="1477635"/>
                </a:cubicBezTo>
                <a:cubicBezTo>
                  <a:pt x="1326576" y="1431103"/>
                  <a:pt x="1258233" y="1403350"/>
                  <a:pt x="1182574" y="1403350"/>
                </a:cubicBezTo>
                <a:cubicBezTo>
                  <a:pt x="1182574" y="1403350"/>
                  <a:pt x="1182574" y="1403350"/>
                  <a:pt x="501650" y="1403350"/>
                </a:cubicBezTo>
                <a:close/>
                <a:moveTo>
                  <a:pt x="7349808" y="1012825"/>
                </a:moveTo>
                <a:cubicBezTo>
                  <a:pt x="7297999" y="1012825"/>
                  <a:pt x="7251643" y="1033706"/>
                  <a:pt x="7218292" y="1067952"/>
                </a:cubicBezTo>
                <a:cubicBezTo>
                  <a:pt x="7184731" y="1102197"/>
                  <a:pt x="7164385" y="1149598"/>
                  <a:pt x="7164385" y="1202427"/>
                </a:cubicBezTo>
                <a:cubicBezTo>
                  <a:pt x="7164385" y="1255466"/>
                  <a:pt x="7184731" y="1302866"/>
                  <a:pt x="7218292" y="1336903"/>
                </a:cubicBezTo>
                <a:cubicBezTo>
                  <a:pt x="7251643" y="1371148"/>
                  <a:pt x="7297999" y="1392238"/>
                  <a:pt x="7349808" y="1392238"/>
                </a:cubicBezTo>
                <a:cubicBezTo>
                  <a:pt x="7401827" y="1392238"/>
                  <a:pt x="7448393" y="1371357"/>
                  <a:pt x="7481953" y="1337320"/>
                </a:cubicBezTo>
                <a:cubicBezTo>
                  <a:pt x="7515304" y="1303075"/>
                  <a:pt x="7535860" y="1255675"/>
                  <a:pt x="7535860" y="1202427"/>
                </a:cubicBezTo>
                <a:cubicBezTo>
                  <a:pt x="7535860" y="1149598"/>
                  <a:pt x="7515304" y="1102197"/>
                  <a:pt x="7481534" y="1067952"/>
                </a:cubicBezTo>
                <a:cubicBezTo>
                  <a:pt x="7447973" y="1033706"/>
                  <a:pt x="7401408" y="1012825"/>
                  <a:pt x="7349808" y="1012825"/>
                </a:cubicBezTo>
                <a:close/>
                <a:moveTo>
                  <a:pt x="10448922" y="946150"/>
                </a:moveTo>
                <a:lnTo>
                  <a:pt x="10552110" y="946150"/>
                </a:lnTo>
                <a:lnTo>
                  <a:pt x="10671172" y="1139825"/>
                </a:lnTo>
                <a:lnTo>
                  <a:pt x="10790235" y="1333501"/>
                </a:lnTo>
                <a:lnTo>
                  <a:pt x="10790235" y="946150"/>
                </a:lnTo>
                <a:lnTo>
                  <a:pt x="10869610" y="946150"/>
                </a:lnTo>
                <a:lnTo>
                  <a:pt x="10869610" y="1458913"/>
                </a:lnTo>
                <a:lnTo>
                  <a:pt x="10772772" y="1458913"/>
                </a:lnTo>
                <a:lnTo>
                  <a:pt x="10650535" y="1260475"/>
                </a:lnTo>
                <a:lnTo>
                  <a:pt x="10528297" y="1062038"/>
                </a:lnTo>
                <a:lnTo>
                  <a:pt x="10528297" y="1458913"/>
                </a:lnTo>
                <a:lnTo>
                  <a:pt x="10448922" y="1458913"/>
                </a:lnTo>
                <a:close/>
                <a:moveTo>
                  <a:pt x="10185397" y="946150"/>
                </a:moveTo>
                <a:lnTo>
                  <a:pt x="10267947" y="946150"/>
                </a:lnTo>
                <a:lnTo>
                  <a:pt x="10267947" y="1458913"/>
                </a:lnTo>
                <a:lnTo>
                  <a:pt x="10185397" y="1458913"/>
                </a:lnTo>
                <a:close/>
                <a:moveTo>
                  <a:pt x="9656760" y="946150"/>
                </a:moveTo>
                <a:lnTo>
                  <a:pt x="10059985" y="946150"/>
                </a:lnTo>
                <a:lnTo>
                  <a:pt x="10059985" y="1022350"/>
                </a:lnTo>
                <a:lnTo>
                  <a:pt x="9899648" y="1022350"/>
                </a:lnTo>
                <a:lnTo>
                  <a:pt x="9899648" y="1458913"/>
                </a:lnTo>
                <a:lnTo>
                  <a:pt x="9817098" y="1458913"/>
                </a:lnTo>
                <a:lnTo>
                  <a:pt x="9817098" y="1022350"/>
                </a:lnTo>
                <a:lnTo>
                  <a:pt x="9656760" y="1022350"/>
                </a:lnTo>
                <a:close/>
                <a:moveTo>
                  <a:pt x="9336085" y="946150"/>
                </a:moveTo>
                <a:lnTo>
                  <a:pt x="9418635" y="946150"/>
                </a:lnTo>
                <a:lnTo>
                  <a:pt x="9418635" y="1382713"/>
                </a:lnTo>
                <a:lnTo>
                  <a:pt x="9671048" y="1382713"/>
                </a:lnTo>
                <a:lnTo>
                  <a:pt x="9671048" y="1458913"/>
                </a:lnTo>
                <a:lnTo>
                  <a:pt x="9336085" y="1458913"/>
                </a:lnTo>
                <a:close/>
                <a:moveTo>
                  <a:pt x="8766172" y="946150"/>
                </a:moveTo>
                <a:cubicBezTo>
                  <a:pt x="8848414" y="946150"/>
                  <a:pt x="8848414" y="946150"/>
                  <a:pt x="8848414" y="946150"/>
                </a:cubicBezTo>
                <a:cubicBezTo>
                  <a:pt x="8848414" y="1260391"/>
                  <a:pt x="8848414" y="1260391"/>
                  <a:pt x="8848414" y="1260391"/>
                </a:cubicBezTo>
                <a:cubicBezTo>
                  <a:pt x="8848414" y="1297706"/>
                  <a:pt x="8861356" y="1331038"/>
                  <a:pt x="8883900" y="1355146"/>
                </a:cubicBezTo>
                <a:cubicBezTo>
                  <a:pt x="8906443" y="1379044"/>
                  <a:pt x="8939006" y="1393718"/>
                  <a:pt x="8978249" y="1393718"/>
                </a:cubicBezTo>
                <a:cubicBezTo>
                  <a:pt x="9017074" y="1393718"/>
                  <a:pt x="9049219" y="1379044"/>
                  <a:pt x="9071972" y="1355146"/>
                </a:cubicBezTo>
                <a:cubicBezTo>
                  <a:pt x="9094515" y="1331038"/>
                  <a:pt x="9107457" y="1297706"/>
                  <a:pt x="9107457" y="1260391"/>
                </a:cubicBezTo>
                <a:cubicBezTo>
                  <a:pt x="9107457" y="946150"/>
                  <a:pt x="9107457" y="946150"/>
                  <a:pt x="9107457" y="946150"/>
                </a:cubicBezTo>
                <a:cubicBezTo>
                  <a:pt x="9188447" y="946150"/>
                  <a:pt x="9188447" y="946150"/>
                  <a:pt x="9188447" y="946150"/>
                </a:cubicBezTo>
                <a:cubicBezTo>
                  <a:pt x="9188447" y="1261230"/>
                  <a:pt x="9188447" y="1261230"/>
                  <a:pt x="9188447" y="1261230"/>
                </a:cubicBezTo>
                <a:cubicBezTo>
                  <a:pt x="9188447" y="1321185"/>
                  <a:pt x="9166112" y="1373384"/>
                  <a:pt x="9128539" y="1410489"/>
                </a:cubicBezTo>
                <a:cubicBezTo>
                  <a:pt x="9090758" y="1447804"/>
                  <a:pt x="9038156" y="1470025"/>
                  <a:pt x="8977623" y="1470025"/>
                </a:cubicBezTo>
                <a:cubicBezTo>
                  <a:pt x="8917089" y="1470025"/>
                  <a:pt x="8864278" y="1447804"/>
                  <a:pt x="8826497" y="1410489"/>
                </a:cubicBezTo>
                <a:cubicBezTo>
                  <a:pt x="8788716" y="1373384"/>
                  <a:pt x="8766172" y="1321185"/>
                  <a:pt x="8766172" y="1261230"/>
                </a:cubicBezTo>
                <a:cubicBezTo>
                  <a:pt x="8766172" y="946150"/>
                  <a:pt x="8766172" y="946150"/>
                  <a:pt x="8766172" y="946150"/>
                </a:cubicBezTo>
                <a:close/>
                <a:moveTo>
                  <a:pt x="7737472" y="946150"/>
                </a:moveTo>
                <a:lnTo>
                  <a:pt x="7839072" y="946150"/>
                </a:lnTo>
                <a:lnTo>
                  <a:pt x="7958134" y="1139825"/>
                </a:lnTo>
                <a:lnTo>
                  <a:pt x="8077197" y="1333501"/>
                </a:lnTo>
                <a:lnTo>
                  <a:pt x="8077197" y="946150"/>
                </a:lnTo>
                <a:lnTo>
                  <a:pt x="8156572" y="946150"/>
                </a:lnTo>
                <a:lnTo>
                  <a:pt x="8156572" y="1458913"/>
                </a:lnTo>
                <a:lnTo>
                  <a:pt x="8061322" y="1458913"/>
                </a:lnTo>
                <a:lnTo>
                  <a:pt x="7939084" y="1260475"/>
                </a:lnTo>
                <a:lnTo>
                  <a:pt x="7815259" y="1062038"/>
                </a:lnTo>
                <a:lnTo>
                  <a:pt x="7815259" y="1458913"/>
                </a:lnTo>
                <a:lnTo>
                  <a:pt x="7737472" y="1458913"/>
                </a:lnTo>
                <a:close/>
                <a:moveTo>
                  <a:pt x="11253544" y="936625"/>
                </a:moveTo>
                <a:cubicBezTo>
                  <a:pt x="11284280" y="936625"/>
                  <a:pt x="11313343" y="940389"/>
                  <a:pt x="11340315" y="948334"/>
                </a:cubicBezTo>
                <a:cubicBezTo>
                  <a:pt x="11367287" y="956071"/>
                  <a:pt x="11391959" y="967989"/>
                  <a:pt x="11414331" y="984090"/>
                </a:cubicBezTo>
                <a:cubicBezTo>
                  <a:pt x="11392795" y="1017545"/>
                  <a:pt x="11392795" y="1017545"/>
                  <a:pt x="11392795" y="1017545"/>
                </a:cubicBezTo>
                <a:cubicBezTo>
                  <a:pt x="11371260" y="1051209"/>
                  <a:pt x="11371260" y="1051209"/>
                  <a:pt x="11371260" y="1051209"/>
                </a:cubicBezTo>
                <a:cubicBezTo>
                  <a:pt x="11354114" y="1038036"/>
                  <a:pt x="11335715" y="1028627"/>
                  <a:pt x="11316270" y="1022354"/>
                </a:cubicBezTo>
                <a:cubicBezTo>
                  <a:pt x="11296616" y="1016290"/>
                  <a:pt x="11275498" y="1013363"/>
                  <a:pt x="11252917" y="1013363"/>
                </a:cubicBezTo>
                <a:cubicBezTo>
                  <a:pt x="11201273" y="1013363"/>
                  <a:pt x="11155483" y="1034063"/>
                  <a:pt x="11122657" y="1067936"/>
                </a:cubicBezTo>
                <a:cubicBezTo>
                  <a:pt x="11089622" y="1102019"/>
                  <a:pt x="11069549" y="1149692"/>
                  <a:pt x="11069549" y="1203221"/>
                </a:cubicBezTo>
                <a:cubicBezTo>
                  <a:pt x="11069549" y="1256958"/>
                  <a:pt x="11088785" y="1304631"/>
                  <a:pt x="11120984" y="1338923"/>
                </a:cubicBezTo>
                <a:cubicBezTo>
                  <a:pt x="11153393" y="1373214"/>
                  <a:pt x="11198346" y="1394124"/>
                  <a:pt x="11249990" y="1394124"/>
                </a:cubicBezTo>
                <a:cubicBezTo>
                  <a:pt x="11297452" y="1394124"/>
                  <a:pt x="11335924" y="1378860"/>
                  <a:pt x="11364360" y="1353350"/>
                </a:cubicBezTo>
                <a:cubicBezTo>
                  <a:pt x="11392795" y="1328050"/>
                  <a:pt x="11410986" y="1292295"/>
                  <a:pt x="11418095" y="1251521"/>
                </a:cubicBezTo>
                <a:cubicBezTo>
                  <a:pt x="11244136" y="1251521"/>
                  <a:pt x="11244136" y="1251521"/>
                  <a:pt x="11244136" y="1251521"/>
                </a:cubicBezTo>
                <a:cubicBezTo>
                  <a:pt x="11267971" y="1214303"/>
                  <a:pt x="11267971" y="1214303"/>
                  <a:pt x="11267971" y="1214303"/>
                </a:cubicBezTo>
                <a:cubicBezTo>
                  <a:pt x="11291598" y="1177084"/>
                  <a:pt x="11291598" y="1177084"/>
                  <a:pt x="11291598" y="1177084"/>
                </a:cubicBezTo>
                <a:cubicBezTo>
                  <a:pt x="11496083" y="1177084"/>
                  <a:pt x="11496083" y="1177084"/>
                  <a:pt x="11496083" y="1177084"/>
                </a:cubicBezTo>
                <a:cubicBezTo>
                  <a:pt x="11497338" y="1181057"/>
                  <a:pt x="11498174" y="1186911"/>
                  <a:pt x="11498802" y="1193393"/>
                </a:cubicBezTo>
                <a:cubicBezTo>
                  <a:pt x="11499429" y="1199875"/>
                  <a:pt x="11499847" y="1206984"/>
                  <a:pt x="11499847" y="1213466"/>
                </a:cubicBezTo>
                <a:cubicBezTo>
                  <a:pt x="11499847" y="1286231"/>
                  <a:pt x="11474339" y="1350214"/>
                  <a:pt x="11430222" y="1396215"/>
                </a:cubicBezTo>
                <a:cubicBezTo>
                  <a:pt x="11386105" y="1442216"/>
                  <a:pt x="11323379" y="1470025"/>
                  <a:pt x="11249154" y="1470025"/>
                </a:cubicBezTo>
                <a:cubicBezTo>
                  <a:pt x="11175137" y="1470025"/>
                  <a:pt x="11109066" y="1440334"/>
                  <a:pt x="11061813" y="1392242"/>
                </a:cubicBezTo>
                <a:cubicBezTo>
                  <a:pt x="11014351" y="1344150"/>
                  <a:pt x="10985497" y="1277449"/>
                  <a:pt x="10985497" y="1203221"/>
                </a:cubicBezTo>
                <a:cubicBezTo>
                  <a:pt x="10985497" y="1129201"/>
                  <a:pt x="11015187" y="1062500"/>
                  <a:pt x="11063695" y="1014408"/>
                </a:cubicBezTo>
                <a:cubicBezTo>
                  <a:pt x="11111994" y="966317"/>
                  <a:pt x="11179110" y="936625"/>
                  <a:pt x="11253544" y="936625"/>
                </a:cubicBezTo>
                <a:close/>
                <a:moveTo>
                  <a:pt x="8471697" y="936625"/>
                </a:moveTo>
                <a:cubicBezTo>
                  <a:pt x="8502452" y="936625"/>
                  <a:pt x="8530906" y="941434"/>
                  <a:pt x="8556850" y="949798"/>
                </a:cubicBezTo>
                <a:cubicBezTo>
                  <a:pt x="8582793" y="958162"/>
                  <a:pt x="8606225" y="970080"/>
                  <a:pt x="8626729" y="984717"/>
                </a:cubicBezTo>
                <a:cubicBezTo>
                  <a:pt x="8626729" y="984717"/>
                  <a:pt x="8626729" y="984717"/>
                  <a:pt x="8606225" y="1017336"/>
                </a:cubicBezTo>
                <a:cubicBezTo>
                  <a:pt x="8606225" y="1017336"/>
                  <a:pt x="8606225" y="1017336"/>
                  <a:pt x="8585722" y="1049745"/>
                </a:cubicBezTo>
                <a:cubicBezTo>
                  <a:pt x="8566474" y="1037409"/>
                  <a:pt x="8547644" y="1027581"/>
                  <a:pt x="8528605" y="1021099"/>
                </a:cubicBezTo>
                <a:cubicBezTo>
                  <a:pt x="8509775" y="1014617"/>
                  <a:pt x="8490736" y="1011063"/>
                  <a:pt x="8471070" y="1011063"/>
                </a:cubicBezTo>
                <a:cubicBezTo>
                  <a:pt x="8441151" y="1011063"/>
                  <a:pt x="8418974" y="1019217"/>
                  <a:pt x="8404328" y="1032181"/>
                </a:cubicBezTo>
                <a:cubicBezTo>
                  <a:pt x="8389683" y="1045354"/>
                  <a:pt x="8382570" y="1063755"/>
                  <a:pt x="8382570" y="1084246"/>
                </a:cubicBezTo>
                <a:cubicBezTo>
                  <a:pt x="8382570" y="1108292"/>
                  <a:pt x="8393449" y="1123556"/>
                  <a:pt x="8412697" y="1135474"/>
                </a:cubicBezTo>
                <a:cubicBezTo>
                  <a:pt x="8432155" y="1147183"/>
                  <a:pt x="8459772" y="1155338"/>
                  <a:pt x="8493038" y="1165165"/>
                </a:cubicBezTo>
                <a:cubicBezTo>
                  <a:pt x="8532789" y="1177293"/>
                  <a:pt x="8571704" y="1190257"/>
                  <a:pt x="8600786" y="1212421"/>
                </a:cubicBezTo>
                <a:cubicBezTo>
                  <a:pt x="8629658" y="1234585"/>
                  <a:pt x="8648697" y="1265740"/>
                  <a:pt x="8648697" y="1314250"/>
                </a:cubicBezTo>
                <a:cubicBezTo>
                  <a:pt x="8648697" y="1359205"/>
                  <a:pt x="8632169" y="1398097"/>
                  <a:pt x="8601413" y="1425906"/>
                </a:cubicBezTo>
                <a:cubicBezTo>
                  <a:pt x="8570658" y="1453507"/>
                  <a:pt x="8525467" y="1470025"/>
                  <a:pt x="8468140" y="1470025"/>
                </a:cubicBezTo>
                <a:cubicBezTo>
                  <a:pt x="8427552" y="1470025"/>
                  <a:pt x="8393031" y="1463125"/>
                  <a:pt x="8363531" y="1452461"/>
                </a:cubicBezTo>
                <a:cubicBezTo>
                  <a:pt x="8333821" y="1441797"/>
                  <a:pt x="8308715" y="1427161"/>
                  <a:pt x="8286747" y="1411479"/>
                </a:cubicBezTo>
                <a:cubicBezTo>
                  <a:pt x="8286747" y="1411479"/>
                  <a:pt x="8286747" y="1411479"/>
                  <a:pt x="8307251" y="1379069"/>
                </a:cubicBezTo>
                <a:cubicBezTo>
                  <a:pt x="8307251" y="1379069"/>
                  <a:pt x="8307251" y="1379069"/>
                  <a:pt x="8327754" y="1346450"/>
                </a:cubicBezTo>
                <a:cubicBezTo>
                  <a:pt x="8349931" y="1360669"/>
                  <a:pt x="8372318" y="1373005"/>
                  <a:pt x="8395541" y="1381578"/>
                </a:cubicBezTo>
                <a:cubicBezTo>
                  <a:pt x="8418765" y="1390360"/>
                  <a:pt x="8442825" y="1395378"/>
                  <a:pt x="8468768" y="1395378"/>
                </a:cubicBezTo>
                <a:cubicBezTo>
                  <a:pt x="8500569" y="1395378"/>
                  <a:pt x="8525048" y="1387224"/>
                  <a:pt x="8541367" y="1373633"/>
                </a:cubicBezTo>
                <a:cubicBezTo>
                  <a:pt x="8557686" y="1360041"/>
                  <a:pt x="8566055" y="1341014"/>
                  <a:pt x="8566055" y="1319477"/>
                </a:cubicBezTo>
                <a:cubicBezTo>
                  <a:pt x="8566055" y="1295640"/>
                  <a:pt x="8554967" y="1280376"/>
                  <a:pt x="8535509" y="1268458"/>
                </a:cubicBezTo>
                <a:cubicBezTo>
                  <a:pt x="8516261" y="1256540"/>
                  <a:pt x="8488644" y="1248176"/>
                  <a:pt x="8455587" y="1238348"/>
                </a:cubicBezTo>
                <a:cubicBezTo>
                  <a:pt x="8415417" y="1226221"/>
                  <a:pt x="8376502" y="1213466"/>
                  <a:pt x="8347630" y="1191511"/>
                </a:cubicBezTo>
                <a:cubicBezTo>
                  <a:pt x="8318758" y="1169556"/>
                  <a:pt x="8299928" y="1138192"/>
                  <a:pt x="8299928" y="1089264"/>
                </a:cubicBezTo>
                <a:cubicBezTo>
                  <a:pt x="8299928" y="1044727"/>
                  <a:pt x="8315829" y="1006463"/>
                  <a:pt x="8345329" y="979489"/>
                </a:cubicBezTo>
                <a:cubicBezTo>
                  <a:pt x="8374828" y="952516"/>
                  <a:pt x="8417718" y="936625"/>
                  <a:pt x="8471697" y="936625"/>
                </a:cubicBezTo>
                <a:close/>
                <a:moveTo>
                  <a:pt x="7349808" y="936625"/>
                </a:moveTo>
                <a:cubicBezTo>
                  <a:pt x="7424849" y="936625"/>
                  <a:pt x="7492344" y="966526"/>
                  <a:pt x="7541183" y="1014826"/>
                </a:cubicBezTo>
                <a:cubicBezTo>
                  <a:pt x="7590023" y="1063127"/>
                  <a:pt x="7619997" y="1129828"/>
                  <a:pt x="7619997" y="1203221"/>
                </a:cubicBezTo>
                <a:cubicBezTo>
                  <a:pt x="7619997" y="1276613"/>
                  <a:pt x="7590023" y="1343314"/>
                  <a:pt x="7541183" y="1391615"/>
                </a:cubicBezTo>
                <a:cubicBezTo>
                  <a:pt x="7492344" y="1440125"/>
                  <a:pt x="7424849" y="1470025"/>
                  <a:pt x="7349808" y="1470025"/>
                </a:cubicBezTo>
                <a:cubicBezTo>
                  <a:pt x="7274767" y="1470025"/>
                  <a:pt x="7207272" y="1440125"/>
                  <a:pt x="7158642" y="1391615"/>
                </a:cubicBezTo>
                <a:cubicBezTo>
                  <a:pt x="7110012" y="1343314"/>
                  <a:pt x="7080247" y="1276613"/>
                  <a:pt x="7080247" y="1203221"/>
                </a:cubicBezTo>
                <a:cubicBezTo>
                  <a:pt x="7080247" y="1129828"/>
                  <a:pt x="7110012" y="1063127"/>
                  <a:pt x="7158642" y="1014826"/>
                </a:cubicBezTo>
                <a:cubicBezTo>
                  <a:pt x="7207272" y="966526"/>
                  <a:pt x="7274767" y="936625"/>
                  <a:pt x="7349808" y="936625"/>
                </a:cubicBezTo>
                <a:close/>
                <a:moveTo>
                  <a:pt x="6837427" y="936625"/>
                </a:moveTo>
                <a:cubicBezTo>
                  <a:pt x="6874092" y="936625"/>
                  <a:pt x="6904891" y="941852"/>
                  <a:pt x="6932756" y="951680"/>
                </a:cubicBezTo>
                <a:cubicBezTo>
                  <a:pt x="6960412" y="961507"/>
                  <a:pt x="6984925" y="975726"/>
                  <a:pt x="7008810" y="993499"/>
                </a:cubicBezTo>
                <a:cubicBezTo>
                  <a:pt x="7008810" y="993499"/>
                  <a:pt x="7008810" y="993499"/>
                  <a:pt x="6987439" y="1026745"/>
                </a:cubicBezTo>
                <a:cubicBezTo>
                  <a:pt x="6987439" y="1026745"/>
                  <a:pt x="6987439" y="1026745"/>
                  <a:pt x="6966278" y="1059991"/>
                </a:cubicBezTo>
                <a:cubicBezTo>
                  <a:pt x="6946584" y="1044727"/>
                  <a:pt x="6926680" y="1032809"/>
                  <a:pt x="6904891" y="1024863"/>
                </a:cubicBezTo>
                <a:cubicBezTo>
                  <a:pt x="6883101" y="1016708"/>
                  <a:pt x="6859845" y="1012526"/>
                  <a:pt x="6833027" y="1012526"/>
                </a:cubicBezTo>
                <a:cubicBezTo>
                  <a:pt x="6782115" y="1012526"/>
                  <a:pt x="6736441" y="1033436"/>
                  <a:pt x="6703338" y="1067727"/>
                </a:cubicBezTo>
                <a:cubicBezTo>
                  <a:pt x="6670444" y="1102019"/>
                  <a:pt x="6649912" y="1149483"/>
                  <a:pt x="6649912" y="1203221"/>
                </a:cubicBezTo>
                <a:cubicBezTo>
                  <a:pt x="6649912" y="1256958"/>
                  <a:pt x="6670444" y="1304631"/>
                  <a:pt x="6703338" y="1338923"/>
                </a:cubicBezTo>
                <a:cubicBezTo>
                  <a:pt x="6736441" y="1373214"/>
                  <a:pt x="6782115" y="1393915"/>
                  <a:pt x="6833027" y="1393915"/>
                </a:cubicBezTo>
                <a:cubicBezTo>
                  <a:pt x="6859845" y="1393915"/>
                  <a:pt x="6883101" y="1389733"/>
                  <a:pt x="6904891" y="1381787"/>
                </a:cubicBezTo>
                <a:cubicBezTo>
                  <a:pt x="6926680" y="1373633"/>
                  <a:pt x="6946584" y="1361923"/>
                  <a:pt x="6966278" y="1346450"/>
                </a:cubicBezTo>
                <a:cubicBezTo>
                  <a:pt x="6966278" y="1346450"/>
                  <a:pt x="6966278" y="1346450"/>
                  <a:pt x="6987439" y="1379696"/>
                </a:cubicBezTo>
                <a:cubicBezTo>
                  <a:pt x="6987439" y="1379696"/>
                  <a:pt x="6987439" y="1379696"/>
                  <a:pt x="7008810" y="1412942"/>
                </a:cubicBezTo>
                <a:cubicBezTo>
                  <a:pt x="6984925" y="1430924"/>
                  <a:pt x="6960412" y="1445143"/>
                  <a:pt x="6932756" y="1454970"/>
                </a:cubicBezTo>
                <a:cubicBezTo>
                  <a:pt x="6904891" y="1464589"/>
                  <a:pt x="6874092" y="1470025"/>
                  <a:pt x="6837427" y="1470025"/>
                </a:cubicBezTo>
                <a:cubicBezTo>
                  <a:pt x="6761373" y="1470025"/>
                  <a:pt x="6693491" y="1440334"/>
                  <a:pt x="6644674" y="1392242"/>
                </a:cubicBezTo>
                <a:cubicBezTo>
                  <a:pt x="6595648" y="1344150"/>
                  <a:pt x="6565897" y="1277449"/>
                  <a:pt x="6565897" y="1203221"/>
                </a:cubicBezTo>
                <a:cubicBezTo>
                  <a:pt x="6565897" y="1129201"/>
                  <a:pt x="6595648" y="1062500"/>
                  <a:pt x="6644674" y="1014408"/>
                </a:cubicBezTo>
                <a:cubicBezTo>
                  <a:pt x="6693491" y="966107"/>
                  <a:pt x="6761373" y="936625"/>
                  <a:pt x="6837427" y="936625"/>
                </a:cubicBezTo>
                <a:close/>
                <a:moveTo>
                  <a:pt x="501650" y="477838"/>
                </a:moveTo>
                <a:cubicBezTo>
                  <a:pt x="501650" y="477838"/>
                  <a:pt x="501650" y="477838"/>
                  <a:pt x="501650" y="981076"/>
                </a:cubicBezTo>
                <a:cubicBezTo>
                  <a:pt x="501650" y="981076"/>
                  <a:pt x="501650" y="981076"/>
                  <a:pt x="786010" y="981076"/>
                </a:cubicBezTo>
                <a:cubicBezTo>
                  <a:pt x="786010" y="981076"/>
                  <a:pt x="786010" y="981076"/>
                  <a:pt x="1070579" y="981076"/>
                </a:cubicBezTo>
                <a:cubicBezTo>
                  <a:pt x="1142870" y="981076"/>
                  <a:pt x="1207013" y="953710"/>
                  <a:pt x="1253188" y="908588"/>
                </a:cubicBezTo>
                <a:cubicBezTo>
                  <a:pt x="1299153" y="863466"/>
                  <a:pt x="1327150" y="800169"/>
                  <a:pt x="1327150" y="727681"/>
                </a:cubicBezTo>
                <a:cubicBezTo>
                  <a:pt x="1327150" y="655402"/>
                  <a:pt x="1299153" y="592942"/>
                  <a:pt x="1253188" y="548446"/>
                </a:cubicBezTo>
                <a:cubicBezTo>
                  <a:pt x="1207013" y="503951"/>
                  <a:pt x="1142870" y="477838"/>
                  <a:pt x="1070579" y="477838"/>
                </a:cubicBezTo>
                <a:cubicBezTo>
                  <a:pt x="1070579" y="477838"/>
                  <a:pt x="1070579" y="477838"/>
                  <a:pt x="501650" y="477838"/>
                </a:cubicBezTo>
                <a:close/>
                <a:moveTo>
                  <a:pt x="6675435" y="336550"/>
                </a:moveTo>
                <a:cubicBezTo>
                  <a:pt x="6675435" y="487363"/>
                  <a:pt x="6675435" y="487363"/>
                  <a:pt x="6675435" y="487363"/>
                </a:cubicBezTo>
                <a:cubicBezTo>
                  <a:pt x="6808467" y="487363"/>
                  <a:pt x="6808467" y="487363"/>
                  <a:pt x="6808467" y="487363"/>
                </a:cubicBezTo>
                <a:cubicBezTo>
                  <a:pt x="6831475" y="487363"/>
                  <a:pt x="6851346" y="478985"/>
                  <a:pt x="6865570" y="465370"/>
                </a:cubicBezTo>
                <a:cubicBezTo>
                  <a:pt x="6879793" y="451755"/>
                  <a:pt x="6888160" y="432903"/>
                  <a:pt x="6888160" y="411957"/>
                </a:cubicBezTo>
                <a:cubicBezTo>
                  <a:pt x="6888160" y="390801"/>
                  <a:pt x="6879793" y="371949"/>
                  <a:pt x="6865570" y="358334"/>
                </a:cubicBezTo>
                <a:cubicBezTo>
                  <a:pt x="6851346" y="344719"/>
                  <a:pt x="6831475" y="336550"/>
                  <a:pt x="6808467" y="336550"/>
                </a:cubicBezTo>
                <a:cubicBezTo>
                  <a:pt x="6675435" y="336550"/>
                  <a:pt x="6675435" y="336550"/>
                  <a:pt x="6675435" y="336550"/>
                </a:cubicBezTo>
                <a:close/>
                <a:moveTo>
                  <a:pt x="6675435" y="122238"/>
                </a:moveTo>
                <a:cubicBezTo>
                  <a:pt x="6675435" y="265113"/>
                  <a:pt x="6675435" y="265113"/>
                  <a:pt x="6675435" y="265113"/>
                </a:cubicBezTo>
                <a:cubicBezTo>
                  <a:pt x="6795279" y="265113"/>
                  <a:pt x="6795279" y="265113"/>
                  <a:pt x="6795279" y="265113"/>
                </a:cubicBezTo>
                <a:cubicBezTo>
                  <a:pt x="6816822" y="265113"/>
                  <a:pt x="6835228" y="257396"/>
                  <a:pt x="6848404" y="244673"/>
                </a:cubicBezTo>
                <a:cubicBezTo>
                  <a:pt x="6861372" y="231949"/>
                  <a:pt x="6869110" y="214012"/>
                  <a:pt x="6869110" y="193571"/>
                </a:cubicBezTo>
                <a:cubicBezTo>
                  <a:pt x="6869110" y="173131"/>
                  <a:pt x="6861372" y="155402"/>
                  <a:pt x="6848404" y="142679"/>
                </a:cubicBezTo>
                <a:cubicBezTo>
                  <a:pt x="6835228" y="129747"/>
                  <a:pt x="6816822" y="122238"/>
                  <a:pt x="6795279" y="122238"/>
                </a:cubicBezTo>
                <a:cubicBezTo>
                  <a:pt x="6675435" y="122238"/>
                  <a:pt x="6675435" y="122238"/>
                  <a:pt x="6675435" y="122238"/>
                </a:cubicBezTo>
                <a:close/>
                <a:moveTo>
                  <a:pt x="8850791" y="114300"/>
                </a:moveTo>
                <a:cubicBezTo>
                  <a:pt x="8799203" y="114300"/>
                  <a:pt x="8753045" y="135269"/>
                  <a:pt x="8719837" y="169657"/>
                </a:cubicBezTo>
                <a:cubicBezTo>
                  <a:pt x="8686419" y="204046"/>
                  <a:pt x="8666160" y="251645"/>
                  <a:pt x="8666160" y="304905"/>
                </a:cubicBezTo>
                <a:cubicBezTo>
                  <a:pt x="8666160" y="357956"/>
                  <a:pt x="8686419" y="405554"/>
                  <a:pt x="8719837" y="439943"/>
                </a:cubicBezTo>
                <a:cubicBezTo>
                  <a:pt x="8753045" y="474332"/>
                  <a:pt x="8799203" y="495300"/>
                  <a:pt x="8850791" y="495300"/>
                </a:cubicBezTo>
                <a:cubicBezTo>
                  <a:pt x="8902588" y="495300"/>
                  <a:pt x="8948954" y="474541"/>
                  <a:pt x="8982163" y="440153"/>
                </a:cubicBezTo>
                <a:cubicBezTo>
                  <a:pt x="9015580" y="405974"/>
                  <a:pt x="9036048" y="358375"/>
                  <a:pt x="9036048" y="304905"/>
                </a:cubicBezTo>
                <a:cubicBezTo>
                  <a:pt x="9036048" y="251645"/>
                  <a:pt x="9015371" y="204046"/>
                  <a:pt x="8981954" y="169657"/>
                </a:cubicBezTo>
                <a:cubicBezTo>
                  <a:pt x="8948536" y="135269"/>
                  <a:pt x="8902170" y="114300"/>
                  <a:pt x="8850791" y="114300"/>
                </a:cubicBezTo>
                <a:close/>
                <a:moveTo>
                  <a:pt x="7335415" y="114300"/>
                </a:moveTo>
                <a:cubicBezTo>
                  <a:pt x="7283845" y="114300"/>
                  <a:pt x="7237515" y="135269"/>
                  <a:pt x="7203974" y="169657"/>
                </a:cubicBezTo>
                <a:cubicBezTo>
                  <a:pt x="7170642" y="204046"/>
                  <a:pt x="7150097" y="251645"/>
                  <a:pt x="7150097" y="304905"/>
                </a:cubicBezTo>
                <a:cubicBezTo>
                  <a:pt x="7150097" y="357956"/>
                  <a:pt x="7170642" y="405554"/>
                  <a:pt x="7203974" y="439943"/>
                </a:cubicBezTo>
                <a:cubicBezTo>
                  <a:pt x="7237515" y="474332"/>
                  <a:pt x="7283845" y="495300"/>
                  <a:pt x="7335415" y="495300"/>
                </a:cubicBezTo>
                <a:cubicBezTo>
                  <a:pt x="7387405" y="495300"/>
                  <a:pt x="7433944" y="474541"/>
                  <a:pt x="7467486" y="440153"/>
                </a:cubicBezTo>
                <a:cubicBezTo>
                  <a:pt x="7501028" y="405974"/>
                  <a:pt x="7521572" y="358375"/>
                  <a:pt x="7521572" y="304905"/>
                </a:cubicBezTo>
                <a:cubicBezTo>
                  <a:pt x="7521572" y="251645"/>
                  <a:pt x="7500818" y="204046"/>
                  <a:pt x="7467067" y="169657"/>
                </a:cubicBezTo>
                <a:cubicBezTo>
                  <a:pt x="7433525" y="135269"/>
                  <a:pt x="7386986" y="114300"/>
                  <a:pt x="7335415" y="114300"/>
                </a:cubicBezTo>
                <a:close/>
                <a:moveTo>
                  <a:pt x="9237660" y="49213"/>
                </a:moveTo>
                <a:lnTo>
                  <a:pt x="9339260" y="49213"/>
                </a:lnTo>
                <a:lnTo>
                  <a:pt x="9458322" y="242888"/>
                </a:lnTo>
                <a:lnTo>
                  <a:pt x="9578972" y="436563"/>
                </a:lnTo>
                <a:lnTo>
                  <a:pt x="9578972" y="49213"/>
                </a:lnTo>
                <a:lnTo>
                  <a:pt x="9656760" y="49213"/>
                </a:lnTo>
                <a:lnTo>
                  <a:pt x="9656760" y="560388"/>
                </a:lnTo>
                <a:lnTo>
                  <a:pt x="9561510" y="560388"/>
                </a:lnTo>
                <a:lnTo>
                  <a:pt x="9439272" y="363538"/>
                </a:lnTo>
                <a:lnTo>
                  <a:pt x="9317035" y="165101"/>
                </a:lnTo>
                <a:lnTo>
                  <a:pt x="9317035" y="560388"/>
                </a:lnTo>
                <a:lnTo>
                  <a:pt x="9237660" y="560388"/>
                </a:lnTo>
                <a:close/>
                <a:moveTo>
                  <a:pt x="8126410" y="49213"/>
                </a:moveTo>
                <a:lnTo>
                  <a:pt x="8529635" y="49213"/>
                </a:lnTo>
                <a:lnTo>
                  <a:pt x="8529635" y="125413"/>
                </a:lnTo>
                <a:lnTo>
                  <a:pt x="8369298" y="125413"/>
                </a:lnTo>
                <a:lnTo>
                  <a:pt x="8369298" y="560388"/>
                </a:lnTo>
                <a:lnTo>
                  <a:pt x="8285160" y="560388"/>
                </a:lnTo>
                <a:lnTo>
                  <a:pt x="8285160" y="125413"/>
                </a:lnTo>
                <a:lnTo>
                  <a:pt x="8126410" y="125413"/>
                </a:lnTo>
                <a:close/>
                <a:moveTo>
                  <a:pt x="6592885" y="49213"/>
                </a:moveTo>
                <a:cubicBezTo>
                  <a:pt x="6795851" y="49213"/>
                  <a:pt x="6795851" y="49213"/>
                  <a:pt x="6795851" y="49213"/>
                </a:cubicBezTo>
                <a:cubicBezTo>
                  <a:pt x="6840537" y="49213"/>
                  <a:pt x="6879794" y="63633"/>
                  <a:pt x="6907775" y="87875"/>
                </a:cubicBezTo>
                <a:cubicBezTo>
                  <a:pt x="6935756" y="112117"/>
                  <a:pt x="6952670" y="146182"/>
                  <a:pt x="6952670" y="185680"/>
                </a:cubicBezTo>
                <a:cubicBezTo>
                  <a:pt x="6952670" y="208041"/>
                  <a:pt x="6946823" y="228103"/>
                  <a:pt x="6936382" y="245658"/>
                </a:cubicBezTo>
                <a:cubicBezTo>
                  <a:pt x="6925733" y="263004"/>
                  <a:pt x="6910698" y="277633"/>
                  <a:pt x="6892114" y="288709"/>
                </a:cubicBezTo>
                <a:cubicBezTo>
                  <a:pt x="6916963" y="300621"/>
                  <a:pt x="6937009" y="318176"/>
                  <a:pt x="6950791" y="339492"/>
                </a:cubicBezTo>
                <a:cubicBezTo>
                  <a:pt x="6964572" y="360808"/>
                  <a:pt x="6972298" y="385677"/>
                  <a:pt x="6972298" y="412845"/>
                </a:cubicBezTo>
                <a:cubicBezTo>
                  <a:pt x="6972298" y="454015"/>
                  <a:pt x="6955384" y="491005"/>
                  <a:pt x="6926359" y="517546"/>
                </a:cubicBezTo>
                <a:cubicBezTo>
                  <a:pt x="6897543" y="544087"/>
                  <a:pt x="6856616" y="560388"/>
                  <a:pt x="6808798" y="560388"/>
                </a:cubicBezTo>
                <a:cubicBezTo>
                  <a:pt x="6592885" y="560388"/>
                  <a:pt x="6592885" y="560388"/>
                  <a:pt x="6592885" y="560388"/>
                </a:cubicBezTo>
                <a:cubicBezTo>
                  <a:pt x="6592885" y="49213"/>
                  <a:pt x="6592885" y="49213"/>
                  <a:pt x="6592885" y="49213"/>
                </a:cubicBezTo>
                <a:close/>
                <a:moveTo>
                  <a:pt x="8850790" y="38100"/>
                </a:moveTo>
                <a:cubicBezTo>
                  <a:pt x="8925610" y="38100"/>
                  <a:pt x="8992907" y="68001"/>
                  <a:pt x="9041603" y="116301"/>
                </a:cubicBezTo>
                <a:cubicBezTo>
                  <a:pt x="9090299" y="164602"/>
                  <a:pt x="9120185" y="231303"/>
                  <a:pt x="9120185" y="304905"/>
                </a:cubicBezTo>
                <a:cubicBezTo>
                  <a:pt x="9120185" y="378297"/>
                  <a:pt x="9090299" y="444998"/>
                  <a:pt x="9041603" y="493090"/>
                </a:cubicBezTo>
                <a:cubicBezTo>
                  <a:pt x="8992907" y="541600"/>
                  <a:pt x="8925610" y="571500"/>
                  <a:pt x="8850790" y="571500"/>
                </a:cubicBezTo>
                <a:cubicBezTo>
                  <a:pt x="8775761" y="571500"/>
                  <a:pt x="8708673" y="541600"/>
                  <a:pt x="8660186" y="493090"/>
                </a:cubicBezTo>
                <a:cubicBezTo>
                  <a:pt x="8611699" y="444998"/>
                  <a:pt x="8582022" y="378297"/>
                  <a:pt x="8582022" y="304905"/>
                </a:cubicBezTo>
                <a:cubicBezTo>
                  <a:pt x="8582022" y="231303"/>
                  <a:pt x="8611699" y="164602"/>
                  <a:pt x="8660186" y="116301"/>
                </a:cubicBezTo>
                <a:cubicBezTo>
                  <a:pt x="8708673" y="68001"/>
                  <a:pt x="8775761" y="38100"/>
                  <a:pt x="8850790" y="38100"/>
                </a:cubicBezTo>
                <a:close/>
                <a:moveTo>
                  <a:pt x="7870035" y="38100"/>
                </a:moveTo>
                <a:cubicBezTo>
                  <a:pt x="7871499" y="38100"/>
                  <a:pt x="7871499" y="38100"/>
                  <a:pt x="7871499" y="38100"/>
                </a:cubicBezTo>
                <a:cubicBezTo>
                  <a:pt x="7901627" y="38309"/>
                  <a:pt x="7929663" y="42909"/>
                  <a:pt x="7955187" y="51273"/>
                </a:cubicBezTo>
                <a:cubicBezTo>
                  <a:pt x="7981131" y="59637"/>
                  <a:pt x="8004563" y="71764"/>
                  <a:pt x="8025067" y="86401"/>
                </a:cubicBezTo>
                <a:cubicBezTo>
                  <a:pt x="8004563" y="118811"/>
                  <a:pt x="8004563" y="118811"/>
                  <a:pt x="8004563" y="118811"/>
                </a:cubicBezTo>
                <a:cubicBezTo>
                  <a:pt x="7984060" y="151429"/>
                  <a:pt x="7984060" y="151429"/>
                  <a:pt x="7984060" y="151429"/>
                </a:cubicBezTo>
                <a:cubicBezTo>
                  <a:pt x="7964811" y="138884"/>
                  <a:pt x="7945982" y="129265"/>
                  <a:pt x="7926943" y="122574"/>
                </a:cubicBezTo>
                <a:cubicBezTo>
                  <a:pt x="7908113" y="116092"/>
                  <a:pt x="7889074" y="112538"/>
                  <a:pt x="7869198" y="112538"/>
                </a:cubicBezTo>
                <a:cubicBezTo>
                  <a:pt x="7839280" y="112538"/>
                  <a:pt x="7817312" y="120692"/>
                  <a:pt x="7802666" y="133865"/>
                </a:cubicBezTo>
                <a:cubicBezTo>
                  <a:pt x="7788021" y="147038"/>
                  <a:pt x="7780907" y="165230"/>
                  <a:pt x="7780907" y="185721"/>
                </a:cubicBezTo>
                <a:cubicBezTo>
                  <a:pt x="7780907" y="209767"/>
                  <a:pt x="7791787" y="225031"/>
                  <a:pt x="7811035" y="236949"/>
                </a:cubicBezTo>
                <a:cubicBezTo>
                  <a:pt x="7830283" y="248658"/>
                  <a:pt x="7857900" y="257022"/>
                  <a:pt x="7891166" y="266849"/>
                </a:cubicBezTo>
                <a:cubicBezTo>
                  <a:pt x="7931127" y="278977"/>
                  <a:pt x="7970042" y="291941"/>
                  <a:pt x="7998914" y="313896"/>
                </a:cubicBezTo>
                <a:cubicBezTo>
                  <a:pt x="8027996" y="336060"/>
                  <a:pt x="8047035" y="367424"/>
                  <a:pt x="8047035" y="415934"/>
                </a:cubicBezTo>
                <a:cubicBezTo>
                  <a:pt x="8047035" y="460889"/>
                  <a:pt x="8030506" y="499781"/>
                  <a:pt x="7999751" y="527381"/>
                </a:cubicBezTo>
                <a:cubicBezTo>
                  <a:pt x="7968787" y="554982"/>
                  <a:pt x="7923804" y="571500"/>
                  <a:pt x="7866478" y="571500"/>
                </a:cubicBezTo>
                <a:cubicBezTo>
                  <a:pt x="7825890" y="571500"/>
                  <a:pt x="7791368" y="564809"/>
                  <a:pt x="7761659" y="554145"/>
                </a:cubicBezTo>
                <a:cubicBezTo>
                  <a:pt x="7731950" y="543272"/>
                  <a:pt x="7707053" y="528845"/>
                  <a:pt x="7685085" y="512954"/>
                </a:cubicBezTo>
                <a:cubicBezTo>
                  <a:pt x="7725883" y="447925"/>
                  <a:pt x="7725883" y="447925"/>
                  <a:pt x="7725883" y="447925"/>
                </a:cubicBezTo>
                <a:cubicBezTo>
                  <a:pt x="7748269" y="462353"/>
                  <a:pt x="7770656" y="474480"/>
                  <a:pt x="7793879" y="483053"/>
                </a:cubicBezTo>
                <a:cubicBezTo>
                  <a:pt x="7816893" y="491835"/>
                  <a:pt x="7841163" y="497063"/>
                  <a:pt x="7867106" y="497063"/>
                </a:cubicBezTo>
                <a:cubicBezTo>
                  <a:pt x="7898907" y="497063"/>
                  <a:pt x="7923177" y="488699"/>
                  <a:pt x="7939496" y="475108"/>
                </a:cubicBezTo>
                <a:cubicBezTo>
                  <a:pt x="7956024" y="461516"/>
                  <a:pt x="7964393" y="442489"/>
                  <a:pt x="7964393" y="420952"/>
                </a:cubicBezTo>
                <a:cubicBezTo>
                  <a:pt x="7964393" y="397324"/>
                  <a:pt x="7953095" y="381851"/>
                  <a:pt x="7933847" y="369933"/>
                </a:cubicBezTo>
                <a:cubicBezTo>
                  <a:pt x="7914389" y="358224"/>
                  <a:pt x="7886982" y="349860"/>
                  <a:pt x="7853925" y="339823"/>
                </a:cubicBezTo>
                <a:cubicBezTo>
                  <a:pt x="7813755" y="327696"/>
                  <a:pt x="7774840" y="314941"/>
                  <a:pt x="7745968" y="292986"/>
                </a:cubicBezTo>
                <a:cubicBezTo>
                  <a:pt x="7717095" y="271031"/>
                  <a:pt x="7698266" y="239667"/>
                  <a:pt x="7698266" y="190739"/>
                </a:cubicBezTo>
                <a:cubicBezTo>
                  <a:pt x="7698266" y="146202"/>
                  <a:pt x="7714166" y="107938"/>
                  <a:pt x="7743666" y="80964"/>
                </a:cubicBezTo>
                <a:cubicBezTo>
                  <a:pt x="7772957" y="53991"/>
                  <a:pt x="7815847" y="38100"/>
                  <a:pt x="7870035" y="38100"/>
                </a:cubicBezTo>
                <a:close/>
                <a:moveTo>
                  <a:pt x="7334624" y="38100"/>
                </a:moveTo>
                <a:cubicBezTo>
                  <a:pt x="7409415" y="38100"/>
                  <a:pt x="7476894" y="68001"/>
                  <a:pt x="7525363" y="116301"/>
                </a:cubicBezTo>
                <a:cubicBezTo>
                  <a:pt x="7574040" y="164602"/>
                  <a:pt x="7604123" y="231303"/>
                  <a:pt x="7604123" y="304905"/>
                </a:cubicBezTo>
                <a:cubicBezTo>
                  <a:pt x="7604123" y="378297"/>
                  <a:pt x="7574040" y="444998"/>
                  <a:pt x="7525363" y="493090"/>
                </a:cubicBezTo>
                <a:cubicBezTo>
                  <a:pt x="7476894" y="541600"/>
                  <a:pt x="7409415" y="571500"/>
                  <a:pt x="7334624" y="571500"/>
                </a:cubicBezTo>
                <a:cubicBezTo>
                  <a:pt x="7259833" y="571500"/>
                  <a:pt x="7192562" y="541600"/>
                  <a:pt x="7144094" y="493090"/>
                </a:cubicBezTo>
                <a:cubicBezTo>
                  <a:pt x="7095626" y="444998"/>
                  <a:pt x="7065960" y="378297"/>
                  <a:pt x="7065960" y="304905"/>
                </a:cubicBezTo>
                <a:cubicBezTo>
                  <a:pt x="7065960" y="231303"/>
                  <a:pt x="7095626" y="164602"/>
                  <a:pt x="7144094" y="116301"/>
                </a:cubicBezTo>
                <a:cubicBezTo>
                  <a:pt x="7192562" y="68001"/>
                  <a:pt x="7259833" y="38100"/>
                  <a:pt x="7334624" y="38100"/>
                </a:cubicBezTo>
                <a:close/>
                <a:moveTo>
                  <a:pt x="2766077" y="0"/>
                </a:moveTo>
                <a:cubicBezTo>
                  <a:pt x="2901191" y="0"/>
                  <a:pt x="3028777" y="17359"/>
                  <a:pt x="3146531" y="51449"/>
                </a:cubicBezTo>
                <a:cubicBezTo>
                  <a:pt x="3264077" y="85540"/>
                  <a:pt x="3372000" y="136571"/>
                  <a:pt x="3467375" y="204124"/>
                </a:cubicBezTo>
                <a:cubicBezTo>
                  <a:pt x="3467375" y="204124"/>
                  <a:pt x="3467375" y="204124"/>
                  <a:pt x="3340627" y="403228"/>
                </a:cubicBezTo>
                <a:cubicBezTo>
                  <a:pt x="3340627" y="403228"/>
                  <a:pt x="3340627" y="403228"/>
                  <a:pt x="3213880" y="602542"/>
                </a:cubicBezTo>
                <a:cubicBezTo>
                  <a:pt x="3153015" y="556321"/>
                  <a:pt x="3084622" y="520976"/>
                  <a:pt x="3009743" y="496716"/>
                </a:cubicBezTo>
                <a:cubicBezTo>
                  <a:pt x="2934865" y="472455"/>
                  <a:pt x="2853295" y="459279"/>
                  <a:pt x="2766077" y="457606"/>
                </a:cubicBezTo>
                <a:cubicBezTo>
                  <a:pt x="2556923" y="459279"/>
                  <a:pt x="2368473" y="545655"/>
                  <a:pt x="2232314" y="681180"/>
                </a:cubicBezTo>
                <a:cubicBezTo>
                  <a:pt x="2095946" y="816496"/>
                  <a:pt x="2012073" y="1000960"/>
                  <a:pt x="2012073" y="1198391"/>
                </a:cubicBezTo>
                <a:cubicBezTo>
                  <a:pt x="2012073" y="1399378"/>
                  <a:pt x="2095946" y="1585307"/>
                  <a:pt x="2232314" y="1721250"/>
                </a:cubicBezTo>
                <a:cubicBezTo>
                  <a:pt x="2368473" y="1856984"/>
                  <a:pt x="2556923" y="1942732"/>
                  <a:pt x="2766077" y="1942732"/>
                </a:cubicBezTo>
                <a:cubicBezTo>
                  <a:pt x="2868145" y="1942732"/>
                  <a:pt x="2962893" y="1923700"/>
                  <a:pt x="3050111" y="1886682"/>
                </a:cubicBezTo>
                <a:cubicBezTo>
                  <a:pt x="3137328" y="1849664"/>
                  <a:pt x="3217225" y="1794450"/>
                  <a:pt x="3289594" y="1722086"/>
                </a:cubicBezTo>
                <a:cubicBezTo>
                  <a:pt x="3462565" y="1549125"/>
                  <a:pt x="3493101" y="1332661"/>
                  <a:pt x="3543925" y="1095493"/>
                </a:cubicBezTo>
                <a:cubicBezTo>
                  <a:pt x="3595168" y="858533"/>
                  <a:pt x="3666699" y="600869"/>
                  <a:pt x="3921866" y="345714"/>
                </a:cubicBezTo>
                <a:cubicBezTo>
                  <a:pt x="4028953" y="238633"/>
                  <a:pt x="4155701" y="152256"/>
                  <a:pt x="4300646" y="92441"/>
                </a:cubicBezTo>
                <a:cubicBezTo>
                  <a:pt x="4445590" y="32836"/>
                  <a:pt x="4608522" y="0"/>
                  <a:pt x="4787977" y="0"/>
                </a:cubicBezTo>
                <a:cubicBezTo>
                  <a:pt x="4922882" y="0"/>
                  <a:pt x="5050676" y="18823"/>
                  <a:pt x="5168221" y="54796"/>
                </a:cubicBezTo>
                <a:cubicBezTo>
                  <a:pt x="5285976" y="90559"/>
                  <a:pt x="5393900" y="143054"/>
                  <a:pt x="5489275" y="210607"/>
                </a:cubicBezTo>
                <a:cubicBezTo>
                  <a:pt x="5489275" y="210607"/>
                  <a:pt x="5489275" y="210607"/>
                  <a:pt x="5364200" y="409921"/>
                </a:cubicBezTo>
                <a:cubicBezTo>
                  <a:pt x="5364200" y="409921"/>
                  <a:pt x="5364200" y="409921"/>
                  <a:pt x="5239125" y="609025"/>
                </a:cubicBezTo>
                <a:cubicBezTo>
                  <a:pt x="5176588" y="563014"/>
                  <a:pt x="5107357" y="525996"/>
                  <a:pt x="5031643" y="500480"/>
                </a:cubicBezTo>
                <a:cubicBezTo>
                  <a:pt x="4955929" y="474965"/>
                  <a:pt x="4873522" y="460952"/>
                  <a:pt x="4784631" y="460952"/>
                </a:cubicBezTo>
                <a:cubicBezTo>
                  <a:pt x="4580495" y="460952"/>
                  <a:pt x="4396857" y="544818"/>
                  <a:pt x="4264462" y="679089"/>
                </a:cubicBezTo>
                <a:cubicBezTo>
                  <a:pt x="4131857" y="813149"/>
                  <a:pt x="4050287" y="997614"/>
                  <a:pt x="4050287" y="1198391"/>
                </a:cubicBezTo>
                <a:cubicBezTo>
                  <a:pt x="4050287" y="1402724"/>
                  <a:pt x="4131021" y="1589489"/>
                  <a:pt x="4262370" y="1725223"/>
                </a:cubicBezTo>
                <a:cubicBezTo>
                  <a:pt x="4393720" y="1861167"/>
                  <a:pt x="4575477" y="1945870"/>
                  <a:pt x="4778147" y="1945870"/>
                </a:cubicBezTo>
                <a:cubicBezTo>
                  <a:pt x="4939406" y="1945870"/>
                  <a:pt x="5080167" y="1893165"/>
                  <a:pt x="5191438" y="1804280"/>
                </a:cubicBezTo>
                <a:cubicBezTo>
                  <a:pt x="5302499" y="1715394"/>
                  <a:pt x="5384070" y="1590326"/>
                  <a:pt x="5426737" y="1445390"/>
                </a:cubicBezTo>
                <a:cubicBezTo>
                  <a:pt x="5426737" y="1445390"/>
                  <a:pt x="5426737" y="1445390"/>
                  <a:pt x="4708917" y="1445390"/>
                </a:cubicBezTo>
                <a:cubicBezTo>
                  <a:pt x="4708917" y="1445390"/>
                  <a:pt x="4708917" y="1445390"/>
                  <a:pt x="4850515" y="1223279"/>
                </a:cubicBezTo>
                <a:cubicBezTo>
                  <a:pt x="4850515" y="1223279"/>
                  <a:pt x="4850515" y="1223279"/>
                  <a:pt x="4992113" y="1000960"/>
                </a:cubicBezTo>
                <a:cubicBezTo>
                  <a:pt x="4992113" y="1000960"/>
                  <a:pt x="4992113" y="1000960"/>
                  <a:pt x="5457901" y="1000960"/>
                </a:cubicBezTo>
                <a:cubicBezTo>
                  <a:pt x="5457901" y="1000960"/>
                  <a:pt x="5457901" y="1000960"/>
                  <a:pt x="5924108" y="1000960"/>
                </a:cubicBezTo>
                <a:cubicBezTo>
                  <a:pt x="5928919" y="1033796"/>
                  <a:pt x="5933102" y="1066840"/>
                  <a:pt x="5936030" y="1100094"/>
                </a:cubicBezTo>
                <a:cubicBezTo>
                  <a:pt x="5938749" y="1133557"/>
                  <a:pt x="5940422" y="1167229"/>
                  <a:pt x="5940422" y="1201738"/>
                </a:cubicBezTo>
                <a:cubicBezTo>
                  <a:pt x="5940422" y="1532602"/>
                  <a:pt x="5812001" y="1833141"/>
                  <a:pt x="5600963" y="2050860"/>
                </a:cubicBezTo>
                <a:cubicBezTo>
                  <a:pt x="5389717" y="2268578"/>
                  <a:pt x="5095854" y="2403475"/>
                  <a:pt x="4764970" y="2403475"/>
                </a:cubicBezTo>
                <a:cubicBezTo>
                  <a:pt x="4549331" y="2403475"/>
                  <a:pt x="4350006" y="2352653"/>
                  <a:pt x="4178290" y="2262513"/>
                </a:cubicBezTo>
                <a:cubicBezTo>
                  <a:pt x="4006784" y="2172372"/>
                  <a:pt x="3862676" y="2043121"/>
                  <a:pt x="3757265" y="1886682"/>
                </a:cubicBezTo>
                <a:cubicBezTo>
                  <a:pt x="3647040" y="2044794"/>
                  <a:pt x="3502931" y="2173836"/>
                  <a:pt x="3332469" y="2263558"/>
                </a:cubicBezTo>
                <a:cubicBezTo>
                  <a:pt x="3162009" y="2353490"/>
                  <a:pt x="2965403" y="2403475"/>
                  <a:pt x="2749555" y="2403475"/>
                </a:cubicBezTo>
                <a:cubicBezTo>
                  <a:pt x="2566961" y="2403475"/>
                  <a:pt x="2395664" y="2364993"/>
                  <a:pt x="2242563" y="2295766"/>
                </a:cubicBezTo>
                <a:cubicBezTo>
                  <a:pt x="2089461" y="2226540"/>
                  <a:pt x="1954347" y="2126988"/>
                  <a:pt x="1844121" y="2005266"/>
                </a:cubicBezTo>
                <a:cubicBezTo>
                  <a:pt x="1783258" y="2108792"/>
                  <a:pt x="1694366" y="2196214"/>
                  <a:pt x="1583096" y="2257493"/>
                </a:cubicBezTo>
                <a:cubicBezTo>
                  <a:pt x="1472034" y="2318772"/>
                  <a:pt x="1338593" y="2354117"/>
                  <a:pt x="1188838" y="2354117"/>
                </a:cubicBezTo>
                <a:cubicBezTo>
                  <a:pt x="1188838" y="2354117"/>
                  <a:pt x="1188838" y="2354117"/>
                  <a:pt x="0" y="2354117"/>
                </a:cubicBezTo>
                <a:cubicBezTo>
                  <a:pt x="0" y="2354117"/>
                  <a:pt x="0" y="2354117"/>
                  <a:pt x="0" y="1201738"/>
                </a:cubicBezTo>
                <a:cubicBezTo>
                  <a:pt x="0" y="1201738"/>
                  <a:pt x="0" y="1201738"/>
                  <a:pt x="0" y="49358"/>
                </a:cubicBezTo>
                <a:cubicBezTo>
                  <a:pt x="0" y="49358"/>
                  <a:pt x="0" y="49358"/>
                  <a:pt x="538575" y="49358"/>
                </a:cubicBezTo>
                <a:cubicBezTo>
                  <a:pt x="538575" y="49358"/>
                  <a:pt x="538575" y="49358"/>
                  <a:pt x="1076940" y="49358"/>
                </a:cubicBezTo>
                <a:cubicBezTo>
                  <a:pt x="1249702" y="49358"/>
                  <a:pt x="1402804" y="96206"/>
                  <a:pt x="1523487" y="176099"/>
                </a:cubicBezTo>
                <a:cubicBezTo>
                  <a:pt x="1643960" y="255992"/>
                  <a:pt x="1732223" y="368720"/>
                  <a:pt x="1774892" y="500480"/>
                </a:cubicBezTo>
                <a:cubicBezTo>
                  <a:pt x="1883653" y="350524"/>
                  <a:pt x="2027552" y="225457"/>
                  <a:pt x="2196549" y="137826"/>
                </a:cubicBezTo>
                <a:cubicBezTo>
                  <a:pt x="2365129" y="50195"/>
                  <a:pt x="2558596" y="0"/>
                  <a:pt x="27660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Tree>
    <p:extLst>
      <p:ext uri="{BB962C8B-B14F-4D97-AF65-F5344CB8AC3E}">
        <p14:creationId xmlns:p14="http://schemas.microsoft.com/office/powerpoint/2010/main" val="36612475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pSp>
        <p:nvGrpSpPr>
          <p:cNvPr id="49" name="Group 48"/>
          <p:cNvGrpSpPr/>
          <p:nvPr userDrawn="1"/>
        </p:nvGrpSpPr>
        <p:grpSpPr>
          <a:xfrm>
            <a:off x="-60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latin typeface="+mn-lt"/>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mn-lt"/>
                <a:ea typeface="+mn-ea"/>
                <a:cs typeface="+mn-cs"/>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mn-lt"/>
              </a:endParaRPr>
            </a:p>
          </p:txBody>
        </p:sp>
        <p:sp>
          <p:nvSpPr>
            <p:cNvPr id="60"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6959937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66548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5" name="think-cell Slide" r:id="rId7" imgW="360" imgH="360" progId="">
                  <p:embed/>
                </p:oleObj>
              </mc:Choice>
              <mc:Fallback>
                <p:oleObj name="think-cell Slide" r:id="rId7" imgW="360" imgH="360" progId="">
                  <p:embed/>
                  <p:pic>
                    <p:nvPicPr>
                      <p:cNvPr id="3" name="Object 2"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14" name="Rectangle 13"/>
          <p:cNvSpPr/>
          <p:nvPr userDrawn="1"/>
        </p:nvSpPr>
        <p:spPr>
          <a:xfrm>
            <a:off x="0" y="5279183"/>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pic>
        <p:nvPicPr>
          <p:cNvPr id="18" name="Picture 17"/>
          <p:cNvPicPr>
            <a:picLocks noChangeAspect="1"/>
          </p:cNvPicPr>
          <p:nvPr userDrawn="1"/>
        </p:nvPicPr>
        <p:blipFill rotWithShape="1">
          <a:blip r:embed="rId9">
            <a:extLst>
              <a:ext uri="{28A0092B-C50C-407E-A947-70E740481C1C}">
                <a14:useLocalDpi xmlns:a14="http://schemas.microsoft.com/office/drawing/2010/main" val="0"/>
              </a:ext>
            </a:extLst>
          </a:blip>
          <a:srcRect l="1731" t="8741" r="102" b="27"/>
          <a:stretch/>
        </p:blipFill>
        <p:spPr>
          <a:xfrm rot="16200000" flipH="1">
            <a:off x="8471921" y="1973272"/>
            <a:ext cx="580573" cy="6858000"/>
          </a:xfrm>
          <a:prstGeom prst="rect">
            <a:avLst/>
          </a:prstGeom>
        </p:spPr>
      </p:pic>
      <p:pic>
        <p:nvPicPr>
          <p:cNvPr id="15" name="TitleAndEndImages"/>
          <p:cNvPicPr>
            <a:picLocks noChangeAspect="1"/>
          </p:cNvPicPr>
          <p:nvPr userDrawn="1">
            <p:custDataLst>
              <p:tags r:id="rId4"/>
            </p:custDataLst>
          </p:nvPr>
        </p:nvPicPr>
        <p:blipFill rotWithShape="1">
          <a:blip r:embed="rId10">
            <a:extLst>
              <a:ext uri="{28A0092B-C50C-407E-A947-70E740481C1C}">
                <a14:useLocalDpi xmlns:a14="http://schemas.microsoft.com/office/drawing/2010/main" val="0"/>
              </a:ext>
            </a:extLst>
          </a:blip>
          <a:srcRect b="23056"/>
          <a:stretch/>
        </p:blipFill>
        <p:spPr>
          <a:xfrm flipH="1">
            <a:off x="0" y="0"/>
            <a:ext cx="12192000" cy="5276850"/>
          </a:xfrm>
          <a:prstGeom prst="rect">
            <a:avLst/>
          </a:prstGeom>
        </p:spPr>
      </p:pic>
      <p:sp>
        <p:nvSpPr>
          <p:cNvPr id="20" name="Picture Placeholder 8"/>
          <p:cNvSpPr>
            <a:spLocks noGrp="1"/>
          </p:cNvSpPr>
          <p:nvPr>
            <p:ph type="pic" sz="quarter" idx="13" hasCustomPrompt="1"/>
          </p:nvPr>
        </p:nvSpPr>
        <p:spPr>
          <a:xfrm>
            <a:off x="9366561" y="5570642"/>
            <a:ext cx="1867935" cy="896833"/>
          </a:xfrm>
          <a:prstGeom prst="rect">
            <a:avLst/>
          </a:prstGeom>
        </p:spPr>
        <p:txBody>
          <a:bodyPr anchor="b"/>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Logo</a:t>
            </a:r>
          </a:p>
        </p:txBody>
      </p:sp>
      <p:sp>
        <p:nvSpPr>
          <p:cNvPr id="21" name="Rectangle 20"/>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1117415" y="6207842"/>
            <a:ext cx="6868800" cy="327148"/>
          </a:xfrm>
          <a:prstGeom prst="rect">
            <a:avLst/>
          </a:prstGeom>
          <a:noFill/>
        </p:spPr>
        <p:txBody>
          <a:bodyPr anchor="ctr"/>
          <a:lstStyle>
            <a:lvl1pPr algn="l">
              <a:lnSpc>
                <a:spcPct val="110000"/>
              </a:lnSpc>
              <a:buNone/>
              <a:defRPr sz="12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dirty="0"/>
              <a:t>Click to edit date/place</a:t>
            </a:r>
          </a:p>
        </p:txBody>
      </p:sp>
      <p:sp>
        <p:nvSpPr>
          <p:cNvPr id="26" name="Subtitle 2"/>
          <p:cNvSpPr>
            <a:spLocks noGrp="1"/>
          </p:cNvSpPr>
          <p:nvPr>
            <p:ph type="subTitle" idx="1" hasCustomPrompt="1"/>
          </p:nvPr>
        </p:nvSpPr>
        <p:spPr bwMode="white">
          <a:xfrm>
            <a:off x="1117415" y="5495706"/>
            <a:ext cx="6868800" cy="436195"/>
          </a:xfrm>
          <a:prstGeom prst="rect">
            <a:avLst/>
          </a:prstGeom>
        </p:spPr>
        <p:txBody>
          <a:bodyPr anchor="ctr"/>
          <a:lstStyle>
            <a:lvl1pPr marL="0" indent="0" algn="l">
              <a:lnSpc>
                <a:spcPct val="110000"/>
              </a:lnSpc>
              <a:buNone/>
              <a:defRPr sz="1600">
                <a:solidFill>
                  <a:schemeClr val="bg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
        <p:nvSpPr>
          <p:cNvPr id="27" name="Title 1"/>
          <p:cNvSpPr>
            <a:spLocks noGrp="1"/>
          </p:cNvSpPr>
          <p:nvPr>
            <p:ph type="ctrTitle" hasCustomPrompt="1"/>
          </p:nvPr>
        </p:nvSpPr>
        <p:spPr bwMode="ltGray">
          <a:xfrm>
            <a:off x="1117415" y="1886242"/>
            <a:ext cx="6868800" cy="3138423"/>
          </a:xfrm>
        </p:spPr>
        <p:txBody>
          <a:bodyPr anchor="b">
            <a:normAutofit/>
          </a:bodyPr>
          <a:lstStyle>
            <a:lvl1pPr algn="l">
              <a:lnSpc>
                <a:spcPct val="93000"/>
              </a:lnSpc>
              <a:defRPr sz="5400">
                <a:solidFill>
                  <a:schemeClr val="bg1"/>
                </a:solidFill>
                <a:latin typeface="+mj-lt"/>
                <a:sym typeface="Trebuchet MS" panose="020B0603020202020204" pitchFamily="34" charset="0"/>
              </a:defRPr>
            </a:lvl1pPr>
          </a:lstStyle>
          <a:p>
            <a:r>
              <a:rPr lang="en-US" dirty="0"/>
              <a:t>Title in Title Case</a:t>
            </a:r>
          </a:p>
        </p:txBody>
      </p:sp>
      <p:sp>
        <p:nvSpPr>
          <p:cNvPr id="13" name="Freeform 12"/>
          <p:cNvSpPr>
            <a:spLocks noChangeAspect="1"/>
          </p:cNvSpPr>
          <p:nvPr userDrawn="1">
            <p:custDataLst>
              <p:tags r:id="rId5"/>
            </p:custDataLst>
          </p:nvPr>
        </p:nvSpPr>
        <p:spPr bwMode="auto">
          <a:xfrm>
            <a:off x="1117415" y="1112679"/>
            <a:ext cx="2327644" cy="486479"/>
          </a:xfrm>
          <a:custGeom>
            <a:avLst/>
            <a:gdLst>
              <a:gd name="connsiteX0" fmla="*/ 8982072 w 11499847"/>
              <a:gd name="connsiteY0" fmla="*/ 1919288 h 2403475"/>
              <a:gd name="connsiteX1" fmla="*/ 8982072 w 11499847"/>
              <a:gd name="connsiteY1" fmla="*/ 2105026 h 2403475"/>
              <a:gd name="connsiteX2" fmla="*/ 9098233 w 11499847"/>
              <a:gd name="connsiteY2" fmla="*/ 2105026 h 2403475"/>
              <a:gd name="connsiteX3" fmla="*/ 9164880 w 11499847"/>
              <a:gd name="connsiteY3" fmla="*/ 2080233 h 2403475"/>
              <a:gd name="connsiteX4" fmla="*/ 9191622 w 11499847"/>
              <a:gd name="connsiteY4" fmla="*/ 2011737 h 2403475"/>
              <a:gd name="connsiteX5" fmla="*/ 9164880 w 11499847"/>
              <a:gd name="connsiteY5" fmla="*/ 1944501 h 2403475"/>
              <a:gd name="connsiteX6" fmla="*/ 9098233 w 11499847"/>
              <a:gd name="connsiteY6" fmla="*/ 1919288 h 2403475"/>
              <a:gd name="connsiteX7" fmla="*/ 8982072 w 11499847"/>
              <a:gd name="connsiteY7" fmla="*/ 1919288 h 2403475"/>
              <a:gd name="connsiteX8" fmla="*/ 7280272 w 11499847"/>
              <a:gd name="connsiteY8" fmla="*/ 1919288 h 2403475"/>
              <a:gd name="connsiteX9" fmla="*/ 7280272 w 11499847"/>
              <a:gd name="connsiteY9" fmla="*/ 2097088 h 2403475"/>
              <a:gd name="connsiteX10" fmla="*/ 7404503 w 11499847"/>
              <a:gd name="connsiteY10" fmla="*/ 2097088 h 2403475"/>
              <a:gd name="connsiteX11" fmla="*/ 7469027 w 11499847"/>
              <a:gd name="connsiteY11" fmla="*/ 2073423 h 2403475"/>
              <a:gd name="connsiteX12" fmla="*/ 7494585 w 11499847"/>
              <a:gd name="connsiteY12" fmla="*/ 2008502 h 2403475"/>
              <a:gd name="connsiteX13" fmla="*/ 7469027 w 11499847"/>
              <a:gd name="connsiteY13" fmla="*/ 1943581 h 2403475"/>
              <a:gd name="connsiteX14" fmla="*/ 7404503 w 11499847"/>
              <a:gd name="connsiteY14" fmla="*/ 1919288 h 2403475"/>
              <a:gd name="connsiteX15" fmla="*/ 7280272 w 11499847"/>
              <a:gd name="connsiteY15" fmla="*/ 1919288 h 2403475"/>
              <a:gd name="connsiteX16" fmla="*/ 7945015 w 11499847"/>
              <a:gd name="connsiteY16" fmla="*/ 1909763 h 2403475"/>
              <a:gd name="connsiteX17" fmla="*/ 7813574 w 11499847"/>
              <a:gd name="connsiteY17" fmla="*/ 1965330 h 2403475"/>
              <a:gd name="connsiteX18" fmla="*/ 7759697 w 11499847"/>
              <a:gd name="connsiteY18" fmla="*/ 2100368 h 2403475"/>
              <a:gd name="connsiteX19" fmla="*/ 7813574 w 11499847"/>
              <a:gd name="connsiteY19" fmla="*/ 2235406 h 2403475"/>
              <a:gd name="connsiteX20" fmla="*/ 7945015 w 11499847"/>
              <a:gd name="connsiteY20" fmla="*/ 2290763 h 2403475"/>
              <a:gd name="connsiteX21" fmla="*/ 8077086 w 11499847"/>
              <a:gd name="connsiteY21" fmla="*/ 2235825 h 2403475"/>
              <a:gd name="connsiteX22" fmla="*/ 8131172 w 11499847"/>
              <a:gd name="connsiteY22" fmla="*/ 2100368 h 2403475"/>
              <a:gd name="connsiteX23" fmla="*/ 8076876 w 11499847"/>
              <a:gd name="connsiteY23" fmla="*/ 1965330 h 2403475"/>
              <a:gd name="connsiteX24" fmla="*/ 7945015 w 11499847"/>
              <a:gd name="connsiteY24" fmla="*/ 1909763 h 2403475"/>
              <a:gd name="connsiteX25" fmla="*/ 8899522 w 11499847"/>
              <a:gd name="connsiteY25" fmla="*/ 1844675 h 2403475"/>
              <a:gd name="connsiteX26" fmla="*/ 9098598 w 11499847"/>
              <a:gd name="connsiteY26" fmla="*/ 1844675 h 2403475"/>
              <a:gd name="connsiteX27" fmla="*/ 9228521 w 11499847"/>
              <a:gd name="connsiteY27" fmla="*/ 1892741 h 2403475"/>
              <a:gd name="connsiteX28" fmla="*/ 9277347 w 11499847"/>
              <a:gd name="connsiteY28" fmla="*/ 2011236 h 2403475"/>
              <a:gd name="connsiteX29" fmla="*/ 9228521 w 11499847"/>
              <a:gd name="connsiteY29" fmla="*/ 2129521 h 2403475"/>
              <a:gd name="connsiteX30" fmla="*/ 9098598 w 11499847"/>
              <a:gd name="connsiteY30" fmla="*/ 2177796 h 2403475"/>
              <a:gd name="connsiteX31" fmla="*/ 8982086 w 11499847"/>
              <a:gd name="connsiteY31" fmla="*/ 2177796 h 2403475"/>
              <a:gd name="connsiteX32" fmla="*/ 8982086 w 11499847"/>
              <a:gd name="connsiteY32" fmla="*/ 2355850 h 2403475"/>
              <a:gd name="connsiteX33" fmla="*/ 8899522 w 11499847"/>
              <a:gd name="connsiteY33" fmla="*/ 2355850 h 2403475"/>
              <a:gd name="connsiteX34" fmla="*/ 8899522 w 11499847"/>
              <a:gd name="connsiteY34" fmla="*/ 1844675 h 2403475"/>
              <a:gd name="connsiteX35" fmla="*/ 8324847 w 11499847"/>
              <a:gd name="connsiteY35" fmla="*/ 1844675 h 2403475"/>
              <a:gd name="connsiteX36" fmla="*/ 8407608 w 11499847"/>
              <a:gd name="connsiteY36" fmla="*/ 1844675 h 2403475"/>
              <a:gd name="connsiteX37" fmla="*/ 8407608 w 11499847"/>
              <a:gd name="connsiteY37" fmla="*/ 2158090 h 2403475"/>
              <a:gd name="connsiteX38" fmla="*/ 8443017 w 11499847"/>
              <a:gd name="connsiteY38" fmla="*/ 2252595 h 2403475"/>
              <a:gd name="connsiteX39" fmla="*/ 8537931 w 11499847"/>
              <a:gd name="connsiteY39" fmla="*/ 2291066 h 2403475"/>
              <a:gd name="connsiteX40" fmla="*/ 8631797 w 11499847"/>
              <a:gd name="connsiteY40" fmla="*/ 2252595 h 2403475"/>
              <a:gd name="connsiteX41" fmla="*/ 8667415 w 11499847"/>
              <a:gd name="connsiteY41" fmla="*/ 2158090 h 2403475"/>
              <a:gd name="connsiteX42" fmla="*/ 8667415 w 11499847"/>
              <a:gd name="connsiteY42" fmla="*/ 1844675 h 2403475"/>
              <a:gd name="connsiteX43" fmla="*/ 8748710 w 11499847"/>
              <a:gd name="connsiteY43" fmla="*/ 1844675 h 2403475"/>
              <a:gd name="connsiteX44" fmla="*/ 8748710 w 11499847"/>
              <a:gd name="connsiteY44" fmla="*/ 2158717 h 2403475"/>
              <a:gd name="connsiteX45" fmla="*/ 8688577 w 11499847"/>
              <a:gd name="connsiteY45" fmla="*/ 2307793 h 2403475"/>
              <a:gd name="connsiteX46" fmla="*/ 8537093 w 11499847"/>
              <a:gd name="connsiteY46" fmla="*/ 2366963 h 2403475"/>
              <a:gd name="connsiteX47" fmla="*/ 8385399 w 11499847"/>
              <a:gd name="connsiteY47" fmla="*/ 2307793 h 2403475"/>
              <a:gd name="connsiteX48" fmla="*/ 8324847 w 11499847"/>
              <a:gd name="connsiteY48" fmla="*/ 2158717 h 2403475"/>
              <a:gd name="connsiteX49" fmla="*/ 8324847 w 11499847"/>
              <a:gd name="connsiteY49" fmla="*/ 1844675 h 2403475"/>
              <a:gd name="connsiteX50" fmla="*/ 7197722 w 11499847"/>
              <a:gd name="connsiteY50" fmla="*/ 1844675 h 2403475"/>
              <a:gd name="connsiteX51" fmla="*/ 7404196 w 11499847"/>
              <a:gd name="connsiteY51" fmla="*/ 1844675 h 2403475"/>
              <a:gd name="connsiteX52" fmla="*/ 7531336 w 11499847"/>
              <a:gd name="connsiteY52" fmla="*/ 1891906 h 2403475"/>
              <a:gd name="connsiteX53" fmla="*/ 7578727 w 11499847"/>
              <a:gd name="connsiteY53" fmla="*/ 2008937 h 2403475"/>
              <a:gd name="connsiteX54" fmla="*/ 7548455 w 11499847"/>
              <a:gd name="connsiteY54" fmla="*/ 2106950 h 2403475"/>
              <a:gd name="connsiteX55" fmla="*/ 7464947 w 11499847"/>
              <a:gd name="connsiteY55" fmla="*/ 2161495 h 2403475"/>
              <a:gd name="connsiteX56" fmla="*/ 7525699 w 11499847"/>
              <a:gd name="connsiteY56" fmla="*/ 2258673 h 2403475"/>
              <a:gd name="connsiteX57" fmla="*/ 7586660 w 11499847"/>
              <a:gd name="connsiteY57" fmla="*/ 2355850 h 2403475"/>
              <a:gd name="connsiteX58" fmla="*/ 7491044 w 11499847"/>
              <a:gd name="connsiteY58" fmla="*/ 2355850 h 2403475"/>
              <a:gd name="connsiteX59" fmla="*/ 7434676 w 11499847"/>
              <a:gd name="connsiteY59" fmla="*/ 2263479 h 2403475"/>
              <a:gd name="connsiteX60" fmla="*/ 7378099 w 11499847"/>
              <a:gd name="connsiteY60" fmla="*/ 2171108 h 2403475"/>
              <a:gd name="connsiteX61" fmla="*/ 7280395 w 11499847"/>
              <a:gd name="connsiteY61" fmla="*/ 2171108 h 2403475"/>
              <a:gd name="connsiteX62" fmla="*/ 7280395 w 11499847"/>
              <a:gd name="connsiteY62" fmla="*/ 2355850 h 2403475"/>
              <a:gd name="connsiteX63" fmla="*/ 7197722 w 11499847"/>
              <a:gd name="connsiteY63" fmla="*/ 2355850 h 2403475"/>
              <a:gd name="connsiteX64" fmla="*/ 7197722 w 11499847"/>
              <a:gd name="connsiteY64" fmla="*/ 1844675 h 2403475"/>
              <a:gd name="connsiteX65" fmla="*/ 7945016 w 11499847"/>
              <a:gd name="connsiteY65" fmla="*/ 1833563 h 2403475"/>
              <a:gd name="connsiteX66" fmla="*/ 8136527 w 11499847"/>
              <a:gd name="connsiteY66" fmla="*/ 1911974 h 2403475"/>
              <a:gd name="connsiteX67" fmla="*/ 8215310 w 11499847"/>
              <a:gd name="connsiteY67" fmla="*/ 2100368 h 2403475"/>
              <a:gd name="connsiteX68" fmla="*/ 8136527 w 11499847"/>
              <a:gd name="connsiteY68" fmla="*/ 2288762 h 2403475"/>
              <a:gd name="connsiteX69" fmla="*/ 7945016 w 11499847"/>
              <a:gd name="connsiteY69" fmla="*/ 2366963 h 2403475"/>
              <a:gd name="connsiteX70" fmla="*/ 7754134 w 11499847"/>
              <a:gd name="connsiteY70" fmla="*/ 2288762 h 2403475"/>
              <a:gd name="connsiteX71" fmla="*/ 7675560 w 11499847"/>
              <a:gd name="connsiteY71" fmla="*/ 2100368 h 2403475"/>
              <a:gd name="connsiteX72" fmla="*/ 7754134 w 11499847"/>
              <a:gd name="connsiteY72" fmla="*/ 1911974 h 2403475"/>
              <a:gd name="connsiteX73" fmla="*/ 7945016 w 11499847"/>
              <a:gd name="connsiteY73" fmla="*/ 1833563 h 2403475"/>
              <a:gd name="connsiteX74" fmla="*/ 6834872 w 11499847"/>
              <a:gd name="connsiteY74" fmla="*/ 1833563 h 2403475"/>
              <a:gd name="connsiteX75" fmla="*/ 6921875 w 11499847"/>
              <a:gd name="connsiteY75" fmla="*/ 1845482 h 2403475"/>
              <a:gd name="connsiteX76" fmla="*/ 6996090 w 11499847"/>
              <a:gd name="connsiteY76" fmla="*/ 1881028 h 2403475"/>
              <a:gd name="connsiteX77" fmla="*/ 6974496 w 11499847"/>
              <a:gd name="connsiteY77" fmla="*/ 1914692 h 2403475"/>
              <a:gd name="connsiteX78" fmla="*/ 6952903 w 11499847"/>
              <a:gd name="connsiteY78" fmla="*/ 1948356 h 2403475"/>
              <a:gd name="connsiteX79" fmla="*/ 6897556 w 11499847"/>
              <a:gd name="connsiteY79" fmla="*/ 1919501 h 2403475"/>
              <a:gd name="connsiteX80" fmla="*/ 6834243 w 11499847"/>
              <a:gd name="connsiteY80" fmla="*/ 1910301 h 2403475"/>
              <a:gd name="connsiteX81" fmla="*/ 6703424 w 11499847"/>
              <a:gd name="connsiteY81" fmla="*/ 1965084 h 2403475"/>
              <a:gd name="connsiteX82" fmla="*/ 6650384 w 11499847"/>
              <a:gd name="connsiteY82" fmla="*/ 2100368 h 2403475"/>
              <a:gd name="connsiteX83" fmla="*/ 6701957 w 11499847"/>
              <a:gd name="connsiteY83" fmla="*/ 2236070 h 2403475"/>
              <a:gd name="connsiteX84" fmla="*/ 6831308 w 11499847"/>
              <a:gd name="connsiteY84" fmla="*/ 2291062 h 2403475"/>
              <a:gd name="connsiteX85" fmla="*/ 6945984 w 11499847"/>
              <a:gd name="connsiteY85" fmla="*/ 2250498 h 2403475"/>
              <a:gd name="connsiteX86" fmla="*/ 6999863 w 11499847"/>
              <a:gd name="connsiteY86" fmla="*/ 2148460 h 2403475"/>
              <a:gd name="connsiteX87" fmla="*/ 6825438 w 11499847"/>
              <a:gd name="connsiteY87" fmla="*/ 2148460 h 2403475"/>
              <a:gd name="connsiteX88" fmla="*/ 6849128 w 11499847"/>
              <a:gd name="connsiteY88" fmla="*/ 2111241 h 2403475"/>
              <a:gd name="connsiteX89" fmla="*/ 6873028 w 11499847"/>
              <a:gd name="connsiteY89" fmla="*/ 2074022 h 2403475"/>
              <a:gd name="connsiteX90" fmla="*/ 7078061 w 11499847"/>
              <a:gd name="connsiteY90" fmla="*/ 2074022 h 2403475"/>
              <a:gd name="connsiteX91" fmla="*/ 7080787 w 11499847"/>
              <a:gd name="connsiteY91" fmla="*/ 2090540 h 2403475"/>
              <a:gd name="connsiteX92" fmla="*/ 7081835 w 11499847"/>
              <a:gd name="connsiteY92" fmla="*/ 2110613 h 2403475"/>
              <a:gd name="connsiteX93" fmla="*/ 7011813 w 11499847"/>
              <a:gd name="connsiteY93" fmla="*/ 2293362 h 2403475"/>
              <a:gd name="connsiteX94" fmla="*/ 6830470 w 11499847"/>
              <a:gd name="connsiteY94" fmla="*/ 2366963 h 2403475"/>
              <a:gd name="connsiteX95" fmla="*/ 6642417 w 11499847"/>
              <a:gd name="connsiteY95" fmla="*/ 2289389 h 2403475"/>
              <a:gd name="connsiteX96" fmla="*/ 6565897 w 11499847"/>
              <a:gd name="connsiteY96" fmla="*/ 2100368 h 2403475"/>
              <a:gd name="connsiteX97" fmla="*/ 6644514 w 11499847"/>
              <a:gd name="connsiteY97" fmla="*/ 1911346 h 2403475"/>
              <a:gd name="connsiteX98" fmla="*/ 6834872 w 11499847"/>
              <a:gd name="connsiteY98" fmla="*/ 1833563 h 2403475"/>
              <a:gd name="connsiteX99" fmla="*/ 501650 w 11499847"/>
              <a:gd name="connsiteY99" fmla="*/ 1403350 h 2403475"/>
              <a:gd name="connsiteX100" fmla="*/ 501650 w 11499847"/>
              <a:gd name="connsiteY100" fmla="*/ 1925638 h 2403475"/>
              <a:gd name="connsiteX101" fmla="*/ 842112 w 11499847"/>
              <a:gd name="connsiteY101" fmla="*/ 1925638 h 2403475"/>
              <a:gd name="connsiteX102" fmla="*/ 1182574 w 11499847"/>
              <a:gd name="connsiteY102" fmla="*/ 1925638 h 2403475"/>
              <a:gd name="connsiteX103" fmla="*/ 1375900 w 11499847"/>
              <a:gd name="connsiteY103" fmla="*/ 1849684 h 2403475"/>
              <a:gd name="connsiteX104" fmla="*/ 1455738 w 11499847"/>
              <a:gd name="connsiteY104" fmla="*/ 1662720 h 2403475"/>
              <a:gd name="connsiteX105" fmla="*/ 1375900 w 11499847"/>
              <a:gd name="connsiteY105" fmla="*/ 1477635 h 2403475"/>
              <a:gd name="connsiteX106" fmla="*/ 1182574 w 11499847"/>
              <a:gd name="connsiteY106" fmla="*/ 1403350 h 2403475"/>
              <a:gd name="connsiteX107" fmla="*/ 501650 w 11499847"/>
              <a:gd name="connsiteY107" fmla="*/ 1403350 h 2403475"/>
              <a:gd name="connsiteX108" fmla="*/ 7349808 w 11499847"/>
              <a:gd name="connsiteY108" fmla="*/ 1012825 h 2403475"/>
              <a:gd name="connsiteX109" fmla="*/ 7218292 w 11499847"/>
              <a:gd name="connsiteY109" fmla="*/ 1067952 h 2403475"/>
              <a:gd name="connsiteX110" fmla="*/ 7164385 w 11499847"/>
              <a:gd name="connsiteY110" fmla="*/ 1202427 h 2403475"/>
              <a:gd name="connsiteX111" fmla="*/ 7218292 w 11499847"/>
              <a:gd name="connsiteY111" fmla="*/ 1336903 h 2403475"/>
              <a:gd name="connsiteX112" fmla="*/ 7349808 w 11499847"/>
              <a:gd name="connsiteY112" fmla="*/ 1392238 h 2403475"/>
              <a:gd name="connsiteX113" fmla="*/ 7481953 w 11499847"/>
              <a:gd name="connsiteY113" fmla="*/ 1337320 h 2403475"/>
              <a:gd name="connsiteX114" fmla="*/ 7535860 w 11499847"/>
              <a:gd name="connsiteY114" fmla="*/ 1202427 h 2403475"/>
              <a:gd name="connsiteX115" fmla="*/ 7481534 w 11499847"/>
              <a:gd name="connsiteY115" fmla="*/ 1067952 h 2403475"/>
              <a:gd name="connsiteX116" fmla="*/ 7349808 w 11499847"/>
              <a:gd name="connsiteY116" fmla="*/ 1012825 h 2403475"/>
              <a:gd name="connsiteX117" fmla="*/ 10448922 w 11499847"/>
              <a:gd name="connsiteY117" fmla="*/ 946150 h 2403475"/>
              <a:gd name="connsiteX118" fmla="*/ 10552110 w 11499847"/>
              <a:gd name="connsiteY118" fmla="*/ 946150 h 2403475"/>
              <a:gd name="connsiteX119" fmla="*/ 10671172 w 11499847"/>
              <a:gd name="connsiteY119" fmla="*/ 1139825 h 2403475"/>
              <a:gd name="connsiteX120" fmla="*/ 10790235 w 11499847"/>
              <a:gd name="connsiteY120" fmla="*/ 1333501 h 2403475"/>
              <a:gd name="connsiteX121" fmla="*/ 10790235 w 11499847"/>
              <a:gd name="connsiteY121" fmla="*/ 946150 h 2403475"/>
              <a:gd name="connsiteX122" fmla="*/ 10869610 w 11499847"/>
              <a:gd name="connsiteY122" fmla="*/ 946150 h 2403475"/>
              <a:gd name="connsiteX123" fmla="*/ 10869610 w 11499847"/>
              <a:gd name="connsiteY123" fmla="*/ 1458913 h 2403475"/>
              <a:gd name="connsiteX124" fmla="*/ 10772772 w 11499847"/>
              <a:gd name="connsiteY124" fmla="*/ 1458913 h 2403475"/>
              <a:gd name="connsiteX125" fmla="*/ 10650535 w 11499847"/>
              <a:gd name="connsiteY125" fmla="*/ 1260475 h 2403475"/>
              <a:gd name="connsiteX126" fmla="*/ 10528297 w 11499847"/>
              <a:gd name="connsiteY126" fmla="*/ 1062038 h 2403475"/>
              <a:gd name="connsiteX127" fmla="*/ 10528297 w 11499847"/>
              <a:gd name="connsiteY127" fmla="*/ 1458913 h 2403475"/>
              <a:gd name="connsiteX128" fmla="*/ 10448922 w 11499847"/>
              <a:gd name="connsiteY128" fmla="*/ 1458913 h 2403475"/>
              <a:gd name="connsiteX129" fmla="*/ 10185397 w 11499847"/>
              <a:gd name="connsiteY129" fmla="*/ 946150 h 2403475"/>
              <a:gd name="connsiteX130" fmla="*/ 10267947 w 11499847"/>
              <a:gd name="connsiteY130" fmla="*/ 946150 h 2403475"/>
              <a:gd name="connsiteX131" fmla="*/ 10267947 w 11499847"/>
              <a:gd name="connsiteY131" fmla="*/ 1458913 h 2403475"/>
              <a:gd name="connsiteX132" fmla="*/ 10185397 w 11499847"/>
              <a:gd name="connsiteY132" fmla="*/ 1458913 h 2403475"/>
              <a:gd name="connsiteX133" fmla="*/ 9656760 w 11499847"/>
              <a:gd name="connsiteY133" fmla="*/ 946150 h 2403475"/>
              <a:gd name="connsiteX134" fmla="*/ 10059985 w 11499847"/>
              <a:gd name="connsiteY134" fmla="*/ 946150 h 2403475"/>
              <a:gd name="connsiteX135" fmla="*/ 10059985 w 11499847"/>
              <a:gd name="connsiteY135" fmla="*/ 1022350 h 2403475"/>
              <a:gd name="connsiteX136" fmla="*/ 9899648 w 11499847"/>
              <a:gd name="connsiteY136" fmla="*/ 1022350 h 2403475"/>
              <a:gd name="connsiteX137" fmla="*/ 9899648 w 11499847"/>
              <a:gd name="connsiteY137" fmla="*/ 1458913 h 2403475"/>
              <a:gd name="connsiteX138" fmla="*/ 9817098 w 11499847"/>
              <a:gd name="connsiteY138" fmla="*/ 1458913 h 2403475"/>
              <a:gd name="connsiteX139" fmla="*/ 9817098 w 11499847"/>
              <a:gd name="connsiteY139" fmla="*/ 1022350 h 2403475"/>
              <a:gd name="connsiteX140" fmla="*/ 9656760 w 11499847"/>
              <a:gd name="connsiteY140" fmla="*/ 1022350 h 2403475"/>
              <a:gd name="connsiteX141" fmla="*/ 9336085 w 11499847"/>
              <a:gd name="connsiteY141" fmla="*/ 946150 h 2403475"/>
              <a:gd name="connsiteX142" fmla="*/ 9418635 w 11499847"/>
              <a:gd name="connsiteY142" fmla="*/ 946150 h 2403475"/>
              <a:gd name="connsiteX143" fmla="*/ 9418635 w 11499847"/>
              <a:gd name="connsiteY143" fmla="*/ 1382713 h 2403475"/>
              <a:gd name="connsiteX144" fmla="*/ 9671048 w 11499847"/>
              <a:gd name="connsiteY144" fmla="*/ 1382713 h 2403475"/>
              <a:gd name="connsiteX145" fmla="*/ 9671048 w 11499847"/>
              <a:gd name="connsiteY145" fmla="*/ 1458913 h 2403475"/>
              <a:gd name="connsiteX146" fmla="*/ 9336085 w 11499847"/>
              <a:gd name="connsiteY146" fmla="*/ 1458913 h 2403475"/>
              <a:gd name="connsiteX147" fmla="*/ 8766172 w 11499847"/>
              <a:gd name="connsiteY147" fmla="*/ 946150 h 2403475"/>
              <a:gd name="connsiteX148" fmla="*/ 8848414 w 11499847"/>
              <a:gd name="connsiteY148" fmla="*/ 946150 h 2403475"/>
              <a:gd name="connsiteX149" fmla="*/ 8848414 w 11499847"/>
              <a:gd name="connsiteY149" fmla="*/ 1260391 h 2403475"/>
              <a:gd name="connsiteX150" fmla="*/ 8883900 w 11499847"/>
              <a:gd name="connsiteY150" fmla="*/ 1355146 h 2403475"/>
              <a:gd name="connsiteX151" fmla="*/ 8978249 w 11499847"/>
              <a:gd name="connsiteY151" fmla="*/ 1393718 h 2403475"/>
              <a:gd name="connsiteX152" fmla="*/ 9071972 w 11499847"/>
              <a:gd name="connsiteY152" fmla="*/ 1355146 h 2403475"/>
              <a:gd name="connsiteX153" fmla="*/ 9107457 w 11499847"/>
              <a:gd name="connsiteY153" fmla="*/ 1260391 h 2403475"/>
              <a:gd name="connsiteX154" fmla="*/ 9107457 w 11499847"/>
              <a:gd name="connsiteY154" fmla="*/ 946150 h 2403475"/>
              <a:gd name="connsiteX155" fmla="*/ 9188447 w 11499847"/>
              <a:gd name="connsiteY155" fmla="*/ 946150 h 2403475"/>
              <a:gd name="connsiteX156" fmla="*/ 9188447 w 11499847"/>
              <a:gd name="connsiteY156" fmla="*/ 1261230 h 2403475"/>
              <a:gd name="connsiteX157" fmla="*/ 9128539 w 11499847"/>
              <a:gd name="connsiteY157" fmla="*/ 1410489 h 2403475"/>
              <a:gd name="connsiteX158" fmla="*/ 8977623 w 11499847"/>
              <a:gd name="connsiteY158" fmla="*/ 1470025 h 2403475"/>
              <a:gd name="connsiteX159" fmla="*/ 8826497 w 11499847"/>
              <a:gd name="connsiteY159" fmla="*/ 1410489 h 2403475"/>
              <a:gd name="connsiteX160" fmla="*/ 8766172 w 11499847"/>
              <a:gd name="connsiteY160" fmla="*/ 1261230 h 2403475"/>
              <a:gd name="connsiteX161" fmla="*/ 8766172 w 11499847"/>
              <a:gd name="connsiteY161" fmla="*/ 946150 h 2403475"/>
              <a:gd name="connsiteX162" fmla="*/ 7737472 w 11499847"/>
              <a:gd name="connsiteY162" fmla="*/ 946150 h 2403475"/>
              <a:gd name="connsiteX163" fmla="*/ 7839072 w 11499847"/>
              <a:gd name="connsiteY163" fmla="*/ 946150 h 2403475"/>
              <a:gd name="connsiteX164" fmla="*/ 7958134 w 11499847"/>
              <a:gd name="connsiteY164" fmla="*/ 1139825 h 2403475"/>
              <a:gd name="connsiteX165" fmla="*/ 8077197 w 11499847"/>
              <a:gd name="connsiteY165" fmla="*/ 1333501 h 2403475"/>
              <a:gd name="connsiteX166" fmla="*/ 8077197 w 11499847"/>
              <a:gd name="connsiteY166" fmla="*/ 946150 h 2403475"/>
              <a:gd name="connsiteX167" fmla="*/ 8156572 w 11499847"/>
              <a:gd name="connsiteY167" fmla="*/ 946150 h 2403475"/>
              <a:gd name="connsiteX168" fmla="*/ 8156572 w 11499847"/>
              <a:gd name="connsiteY168" fmla="*/ 1458913 h 2403475"/>
              <a:gd name="connsiteX169" fmla="*/ 8061322 w 11499847"/>
              <a:gd name="connsiteY169" fmla="*/ 1458913 h 2403475"/>
              <a:gd name="connsiteX170" fmla="*/ 7939084 w 11499847"/>
              <a:gd name="connsiteY170" fmla="*/ 1260475 h 2403475"/>
              <a:gd name="connsiteX171" fmla="*/ 7815259 w 11499847"/>
              <a:gd name="connsiteY171" fmla="*/ 1062038 h 2403475"/>
              <a:gd name="connsiteX172" fmla="*/ 7815259 w 11499847"/>
              <a:gd name="connsiteY172" fmla="*/ 1458913 h 2403475"/>
              <a:gd name="connsiteX173" fmla="*/ 7737472 w 11499847"/>
              <a:gd name="connsiteY173" fmla="*/ 1458913 h 2403475"/>
              <a:gd name="connsiteX174" fmla="*/ 11253544 w 11499847"/>
              <a:gd name="connsiteY174" fmla="*/ 936625 h 2403475"/>
              <a:gd name="connsiteX175" fmla="*/ 11340315 w 11499847"/>
              <a:gd name="connsiteY175" fmla="*/ 948334 h 2403475"/>
              <a:gd name="connsiteX176" fmla="*/ 11414331 w 11499847"/>
              <a:gd name="connsiteY176" fmla="*/ 984090 h 2403475"/>
              <a:gd name="connsiteX177" fmla="*/ 11392795 w 11499847"/>
              <a:gd name="connsiteY177" fmla="*/ 1017545 h 2403475"/>
              <a:gd name="connsiteX178" fmla="*/ 11371260 w 11499847"/>
              <a:gd name="connsiteY178" fmla="*/ 1051209 h 2403475"/>
              <a:gd name="connsiteX179" fmla="*/ 11316270 w 11499847"/>
              <a:gd name="connsiteY179" fmla="*/ 1022354 h 2403475"/>
              <a:gd name="connsiteX180" fmla="*/ 11252917 w 11499847"/>
              <a:gd name="connsiteY180" fmla="*/ 1013363 h 2403475"/>
              <a:gd name="connsiteX181" fmla="*/ 11122657 w 11499847"/>
              <a:gd name="connsiteY181" fmla="*/ 1067936 h 2403475"/>
              <a:gd name="connsiteX182" fmla="*/ 11069549 w 11499847"/>
              <a:gd name="connsiteY182" fmla="*/ 1203221 h 2403475"/>
              <a:gd name="connsiteX183" fmla="*/ 11120984 w 11499847"/>
              <a:gd name="connsiteY183" fmla="*/ 1338923 h 2403475"/>
              <a:gd name="connsiteX184" fmla="*/ 11249990 w 11499847"/>
              <a:gd name="connsiteY184" fmla="*/ 1394124 h 2403475"/>
              <a:gd name="connsiteX185" fmla="*/ 11364360 w 11499847"/>
              <a:gd name="connsiteY185" fmla="*/ 1353350 h 2403475"/>
              <a:gd name="connsiteX186" fmla="*/ 11418095 w 11499847"/>
              <a:gd name="connsiteY186" fmla="*/ 1251521 h 2403475"/>
              <a:gd name="connsiteX187" fmla="*/ 11244136 w 11499847"/>
              <a:gd name="connsiteY187" fmla="*/ 1251521 h 2403475"/>
              <a:gd name="connsiteX188" fmla="*/ 11267971 w 11499847"/>
              <a:gd name="connsiteY188" fmla="*/ 1214303 h 2403475"/>
              <a:gd name="connsiteX189" fmla="*/ 11291598 w 11499847"/>
              <a:gd name="connsiteY189" fmla="*/ 1177084 h 2403475"/>
              <a:gd name="connsiteX190" fmla="*/ 11496083 w 11499847"/>
              <a:gd name="connsiteY190" fmla="*/ 1177084 h 2403475"/>
              <a:gd name="connsiteX191" fmla="*/ 11498802 w 11499847"/>
              <a:gd name="connsiteY191" fmla="*/ 1193393 h 2403475"/>
              <a:gd name="connsiteX192" fmla="*/ 11499847 w 11499847"/>
              <a:gd name="connsiteY192" fmla="*/ 1213466 h 2403475"/>
              <a:gd name="connsiteX193" fmla="*/ 11430222 w 11499847"/>
              <a:gd name="connsiteY193" fmla="*/ 1396215 h 2403475"/>
              <a:gd name="connsiteX194" fmla="*/ 11249154 w 11499847"/>
              <a:gd name="connsiteY194" fmla="*/ 1470025 h 2403475"/>
              <a:gd name="connsiteX195" fmla="*/ 11061813 w 11499847"/>
              <a:gd name="connsiteY195" fmla="*/ 1392242 h 2403475"/>
              <a:gd name="connsiteX196" fmla="*/ 10985497 w 11499847"/>
              <a:gd name="connsiteY196" fmla="*/ 1203221 h 2403475"/>
              <a:gd name="connsiteX197" fmla="*/ 11063695 w 11499847"/>
              <a:gd name="connsiteY197" fmla="*/ 1014408 h 2403475"/>
              <a:gd name="connsiteX198" fmla="*/ 11253544 w 11499847"/>
              <a:gd name="connsiteY198" fmla="*/ 936625 h 2403475"/>
              <a:gd name="connsiteX199" fmla="*/ 8471697 w 11499847"/>
              <a:gd name="connsiteY199" fmla="*/ 936625 h 2403475"/>
              <a:gd name="connsiteX200" fmla="*/ 8556850 w 11499847"/>
              <a:gd name="connsiteY200" fmla="*/ 949798 h 2403475"/>
              <a:gd name="connsiteX201" fmla="*/ 8626729 w 11499847"/>
              <a:gd name="connsiteY201" fmla="*/ 984717 h 2403475"/>
              <a:gd name="connsiteX202" fmla="*/ 8606225 w 11499847"/>
              <a:gd name="connsiteY202" fmla="*/ 1017336 h 2403475"/>
              <a:gd name="connsiteX203" fmla="*/ 8585722 w 11499847"/>
              <a:gd name="connsiteY203" fmla="*/ 1049745 h 2403475"/>
              <a:gd name="connsiteX204" fmla="*/ 8528605 w 11499847"/>
              <a:gd name="connsiteY204" fmla="*/ 1021099 h 2403475"/>
              <a:gd name="connsiteX205" fmla="*/ 8471070 w 11499847"/>
              <a:gd name="connsiteY205" fmla="*/ 1011063 h 2403475"/>
              <a:gd name="connsiteX206" fmla="*/ 8404328 w 11499847"/>
              <a:gd name="connsiteY206" fmla="*/ 1032181 h 2403475"/>
              <a:gd name="connsiteX207" fmla="*/ 8382570 w 11499847"/>
              <a:gd name="connsiteY207" fmla="*/ 1084246 h 2403475"/>
              <a:gd name="connsiteX208" fmla="*/ 8412697 w 11499847"/>
              <a:gd name="connsiteY208" fmla="*/ 1135474 h 2403475"/>
              <a:gd name="connsiteX209" fmla="*/ 8493038 w 11499847"/>
              <a:gd name="connsiteY209" fmla="*/ 1165165 h 2403475"/>
              <a:gd name="connsiteX210" fmla="*/ 8600786 w 11499847"/>
              <a:gd name="connsiteY210" fmla="*/ 1212421 h 2403475"/>
              <a:gd name="connsiteX211" fmla="*/ 8648697 w 11499847"/>
              <a:gd name="connsiteY211" fmla="*/ 1314250 h 2403475"/>
              <a:gd name="connsiteX212" fmla="*/ 8601413 w 11499847"/>
              <a:gd name="connsiteY212" fmla="*/ 1425906 h 2403475"/>
              <a:gd name="connsiteX213" fmla="*/ 8468140 w 11499847"/>
              <a:gd name="connsiteY213" fmla="*/ 1470025 h 2403475"/>
              <a:gd name="connsiteX214" fmla="*/ 8363531 w 11499847"/>
              <a:gd name="connsiteY214" fmla="*/ 1452461 h 2403475"/>
              <a:gd name="connsiteX215" fmla="*/ 8286747 w 11499847"/>
              <a:gd name="connsiteY215" fmla="*/ 1411479 h 2403475"/>
              <a:gd name="connsiteX216" fmla="*/ 8307251 w 11499847"/>
              <a:gd name="connsiteY216" fmla="*/ 1379069 h 2403475"/>
              <a:gd name="connsiteX217" fmla="*/ 8327754 w 11499847"/>
              <a:gd name="connsiteY217" fmla="*/ 1346450 h 2403475"/>
              <a:gd name="connsiteX218" fmla="*/ 8395541 w 11499847"/>
              <a:gd name="connsiteY218" fmla="*/ 1381578 h 2403475"/>
              <a:gd name="connsiteX219" fmla="*/ 8468768 w 11499847"/>
              <a:gd name="connsiteY219" fmla="*/ 1395378 h 2403475"/>
              <a:gd name="connsiteX220" fmla="*/ 8541367 w 11499847"/>
              <a:gd name="connsiteY220" fmla="*/ 1373633 h 2403475"/>
              <a:gd name="connsiteX221" fmla="*/ 8566055 w 11499847"/>
              <a:gd name="connsiteY221" fmla="*/ 1319477 h 2403475"/>
              <a:gd name="connsiteX222" fmla="*/ 8535509 w 11499847"/>
              <a:gd name="connsiteY222" fmla="*/ 1268458 h 2403475"/>
              <a:gd name="connsiteX223" fmla="*/ 8455587 w 11499847"/>
              <a:gd name="connsiteY223" fmla="*/ 1238348 h 2403475"/>
              <a:gd name="connsiteX224" fmla="*/ 8347630 w 11499847"/>
              <a:gd name="connsiteY224" fmla="*/ 1191511 h 2403475"/>
              <a:gd name="connsiteX225" fmla="*/ 8299928 w 11499847"/>
              <a:gd name="connsiteY225" fmla="*/ 1089264 h 2403475"/>
              <a:gd name="connsiteX226" fmla="*/ 8345329 w 11499847"/>
              <a:gd name="connsiteY226" fmla="*/ 979489 h 2403475"/>
              <a:gd name="connsiteX227" fmla="*/ 8471697 w 11499847"/>
              <a:gd name="connsiteY227" fmla="*/ 936625 h 2403475"/>
              <a:gd name="connsiteX228" fmla="*/ 7349808 w 11499847"/>
              <a:gd name="connsiteY228" fmla="*/ 936625 h 2403475"/>
              <a:gd name="connsiteX229" fmla="*/ 7541183 w 11499847"/>
              <a:gd name="connsiteY229" fmla="*/ 1014826 h 2403475"/>
              <a:gd name="connsiteX230" fmla="*/ 7619997 w 11499847"/>
              <a:gd name="connsiteY230" fmla="*/ 1203221 h 2403475"/>
              <a:gd name="connsiteX231" fmla="*/ 7541183 w 11499847"/>
              <a:gd name="connsiteY231" fmla="*/ 1391615 h 2403475"/>
              <a:gd name="connsiteX232" fmla="*/ 7349808 w 11499847"/>
              <a:gd name="connsiteY232" fmla="*/ 1470025 h 2403475"/>
              <a:gd name="connsiteX233" fmla="*/ 7158642 w 11499847"/>
              <a:gd name="connsiteY233" fmla="*/ 1391615 h 2403475"/>
              <a:gd name="connsiteX234" fmla="*/ 7080247 w 11499847"/>
              <a:gd name="connsiteY234" fmla="*/ 1203221 h 2403475"/>
              <a:gd name="connsiteX235" fmla="*/ 7158642 w 11499847"/>
              <a:gd name="connsiteY235" fmla="*/ 1014826 h 2403475"/>
              <a:gd name="connsiteX236" fmla="*/ 7349808 w 11499847"/>
              <a:gd name="connsiteY236" fmla="*/ 936625 h 2403475"/>
              <a:gd name="connsiteX237" fmla="*/ 6837427 w 11499847"/>
              <a:gd name="connsiteY237" fmla="*/ 936625 h 2403475"/>
              <a:gd name="connsiteX238" fmla="*/ 6932756 w 11499847"/>
              <a:gd name="connsiteY238" fmla="*/ 951680 h 2403475"/>
              <a:gd name="connsiteX239" fmla="*/ 7008810 w 11499847"/>
              <a:gd name="connsiteY239" fmla="*/ 993499 h 2403475"/>
              <a:gd name="connsiteX240" fmla="*/ 6987439 w 11499847"/>
              <a:gd name="connsiteY240" fmla="*/ 1026745 h 2403475"/>
              <a:gd name="connsiteX241" fmla="*/ 6966278 w 11499847"/>
              <a:gd name="connsiteY241" fmla="*/ 1059991 h 2403475"/>
              <a:gd name="connsiteX242" fmla="*/ 6904891 w 11499847"/>
              <a:gd name="connsiteY242" fmla="*/ 1024863 h 2403475"/>
              <a:gd name="connsiteX243" fmla="*/ 6833027 w 11499847"/>
              <a:gd name="connsiteY243" fmla="*/ 1012526 h 2403475"/>
              <a:gd name="connsiteX244" fmla="*/ 6703338 w 11499847"/>
              <a:gd name="connsiteY244" fmla="*/ 1067727 h 2403475"/>
              <a:gd name="connsiteX245" fmla="*/ 6649912 w 11499847"/>
              <a:gd name="connsiteY245" fmla="*/ 1203221 h 2403475"/>
              <a:gd name="connsiteX246" fmla="*/ 6703338 w 11499847"/>
              <a:gd name="connsiteY246" fmla="*/ 1338923 h 2403475"/>
              <a:gd name="connsiteX247" fmla="*/ 6833027 w 11499847"/>
              <a:gd name="connsiteY247" fmla="*/ 1393915 h 2403475"/>
              <a:gd name="connsiteX248" fmla="*/ 6904891 w 11499847"/>
              <a:gd name="connsiteY248" fmla="*/ 1381787 h 2403475"/>
              <a:gd name="connsiteX249" fmla="*/ 6966278 w 11499847"/>
              <a:gd name="connsiteY249" fmla="*/ 1346450 h 2403475"/>
              <a:gd name="connsiteX250" fmla="*/ 6987439 w 11499847"/>
              <a:gd name="connsiteY250" fmla="*/ 1379696 h 2403475"/>
              <a:gd name="connsiteX251" fmla="*/ 7008810 w 11499847"/>
              <a:gd name="connsiteY251" fmla="*/ 1412942 h 2403475"/>
              <a:gd name="connsiteX252" fmla="*/ 6932756 w 11499847"/>
              <a:gd name="connsiteY252" fmla="*/ 1454970 h 2403475"/>
              <a:gd name="connsiteX253" fmla="*/ 6837427 w 11499847"/>
              <a:gd name="connsiteY253" fmla="*/ 1470025 h 2403475"/>
              <a:gd name="connsiteX254" fmla="*/ 6644674 w 11499847"/>
              <a:gd name="connsiteY254" fmla="*/ 1392242 h 2403475"/>
              <a:gd name="connsiteX255" fmla="*/ 6565897 w 11499847"/>
              <a:gd name="connsiteY255" fmla="*/ 1203221 h 2403475"/>
              <a:gd name="connsiteX256" fmla="*/ 6644674 w 11499847"/>
              <a:gd name="connsiteY256" fmla="*/ 1014408 h 2403475"/>
              <a:gd name="connsiteX257" fmla="*/ 6837427 w 11499847"/>
              <a:gd name="connsiteY257" fmla="*/ 936625 h 2403475"/>
              <a:gd name="connsiteX258" fmla="*/ 501650 w 11499847"/>
              <a:gd name="connsiteY258" fmla="*/ 477838 h 2403475"/>
              <a:gd name="connsiteX259" fmla="*/ 501650 w 11499847"/>
              <a:gd name="connsiteY259" fmla="*/ 981076 h 2403475"/>
              <a:gd name="connsiteX260" fmla="*/ 786010 w 11499847"/>
              <a:gd name="connsiteY260" fmla="*/ 981076 h 2403475"/>
              <a:gd name="connsiteX261" fmla="*/ 1070579 w 11499847"/>
              <a:gd name="connsiteY261" fmla="*/ 981076 h 2403475"/>
              <a:gd name="connsiteX262" fmla="*/ 1253188 w 11499847"/>
              <a:gd name="connsiteY262" fmla="*/ 908588 h 2403475"/>
              <a:gd name="connsiteX263" fmla="*/ 1327150 w 11499847"/>
              <a:gd name="connsiteY263" fmla="*/ 727681 h 2403475"/>
              <a:gd name="connsiteX264" fmla="*/ 1253188 w 11499847"/>
              <a:gd name="connsiteY264" fmla="*/ 548446 h 2403475"/>
              <a:gd name="connsiteX265" fmla="*/ 1070579 w 11499847"/>
              <a:gd name="connsiteY265" fmla="*/ 477838 h 2403475"/>
              <a:gd name="connsiteX266" fmla="*/ 501650 w 11499847"/>
              <a:gd name="connsiteY266" fmla="*/ 477838 h 2403475"/>
              <a:gd name="connsiteX267" fmla="*/ 6675435 w 11499847"/>
              <a:gd name="connsiteY267" fmla="*/ 336550 h 2403475"/>
              <a:gd name="connsiteX268" fmla="*/ 6675435 w 11499847"/>
              <a:gd name="connsiteY268" fmla="*/ 487363 h 2403475"/>
              <a:gd name="connsiteX269" fmla="*/ 6808467 w 11499847"/>
              <a:gd name="connsiteY269" fmla="*/ 487363 h 2403475"/>
              <a:gd name="connsiteX270" fmla="*/ 6865570 w 11499847"/>
              <a:gd name="connsiteY270" fmla="*/ 465370 h 2403475"/>
              <a:gd name="connsiteX271" fmla="*/ 6888160 w 11499847"/>
              <a:gd name="connsiteY271" fmla="*/ 411957 h 2403475"/>
              <a:gd name="connsiteX272" fmla="*/ 6865570 w 11499847"/>
              <a:gd name="connsiteY272" fmla="*/ 358334 h 2403475"/>
              <a:gd name="connsiteX273" fmla="*/ 6808467 w 11499847"/>
              <a:gd name="connsiteY273" fmla="*/ 336550 h 2403475"/>
              <a:gd name="connsiteX274" fmla="*/ 6675435 w 11499847"/>
              <a:gd name="connsiteY274" fmla="*/ 336550 h 2403475"/>
              <a:gd name="connsiteX275" fmla="*/ 6675435 w 11499847"/>
              <a:gd name="connsiteY275" fmla="*/ 122238 h 2403475"/>
              <a:gd name="connsiteX276" fmla="*/ 6675435 w 11499847"/>
              <a:gd name="connsiteY276" fmla="*/ 265113 h 2403475"/>
              <a:gd name="connsiteX277" fmla="*/ 6795279 w 11499847"/>
              <a:gd name="connsiteY277" fmla="*/ 265113 h 2403475"/>
              <a:gd name="connsiteX278" fmla="*/ 6848404 w 11499847"/>
              <a:gd name="connsiteY278" fmla="*/ 244673 h 2403475"/>
              <a:gd name="connsiteX279" fmla="*/ 6869110 w 11499847"/>
              <a:gd name="connsiteY279" fmla="*/ 193571 h 2403475"/>
              <a:gd name="connsiteX280" fmla="*/ 6848404 w 11499847"/>
              <a:gd name="connsiteY280" fmla="*/ 142679 h 2403475"/>
              <a:gd name="connsiteX281" fmla="*/ 6795279 w 11499847"/>
              <a:gd name="connsiteY281" fmla="*/ 122238 h 2403475"/>
              <a:gd name="connsiteX282" fmla="*/ 6675435 w 11499847"/>
              <a:gd name="connsiteY282" fmla="*/ 122238 h 2403475"/>
              <a:gd name="connsiteX283" fmla="*/ 8850791 w 11499847"/>
              <a:gd name="connsiteY283" fmla="*/ 114300 h 2403475"/>
              <a:gd name="connsiteX284" fmla="*/ 8719837 w 11499847"/>
              <a:gd name="connsiteY284" fmla="*/ 169657 h 2403475"/>
              <a:gd name="connsiteX285" fmla="*/ 8666160 w 11499847"/>
              <a:gd name="connsiteY285" fmla="*/ 304905 h 2403475"/>
              <a:gd name="connsiteX286" fmla="*/ 8719837 w 11499847"/>
              <a:gd name="connsiteY286" fmla="*/ 439943 h 2403475"/>
              <a:gd name="connsiteX287" fmla="*/ 8850791 w 11499847"/>
              <a:gd name="connsiteY287" fmla="*/ 495300 h 2403475"/>
              <a:gd name="connsiteX288" fmla="*/ 8982163 w 11499847"/>
              <a:gd name="connsiteY288" fmla="*/ 440153 h 2403475"/>
              <a:gd name="connsiteX289" fmla="*/ 9036048 w 11499847"/>
              <a:gd name="connsiteY289" fmla="*/ 304905 h 2403475"/>
              <a:gd name="connsiteX290" fmla="*/ 8981954 w 11499847"/>
              <a:gd name="connsiteY290" fmla="*/ 169657 h 2403475"/>
              <a:gd name="connsiteX291" fmla="*/ 8850791 w 11499847"/>
              <a:gd name="connsiteY291" fmla="*/ 114300 h 2403475"/>
              <a:gd name="connsiteX292" fmla="*/ 7335415 w 11499847"/>
              <a:gd name="connsiteY292" fmla="*/ 114300 h 2403475"/>
              <a:gd name="connsiteX293" fmla="*/ 7203974 w 11499847"/>
              <a:gd name="connsiteY293" fmla="*/ 169657 h 2403475"/>
              <a:gd name="connsiteX294" fmla="*/ 7150097 w 11499847"/>
              <a:gd name="connsiteY294" fmla="*/ 304905 h 2403475"/>
              <a:gd name="connsiteX295" fmla="*/ 7203974 w 11499847"/>
              <a:gd name="connsiteY295" fmla="*/ 439943 h 2403475"/>
              <a:gd name="connsiteX296" fmla="*/ 7335415 w 11499847"/>
              <a:gd name="connsiteY296" fmla="*/ 495300 h 2403475"/>
              <a:gd name="connsiteX297" fmla="*/ 7467486 w 11499847"/>
              <a:gd name="connsiteY297" fmla="*/ 440153 h 2403475"/>
              <a:gd name="connsiteX298" fmla="*/ 7521572 w 11499847"/>
              <a:gd name="connsiteY298" fmla="*/ 304905 h 2403475"/>
              <a:gd name="connsiteX299" fmla="*/ 7467067 w 11499847"/>
              <a:gd name="connsiteY299" fmla="*/ 169657 h 2403475"/>
              <a:gd name="connsiteX300" fmla="*/ 7335415 w 11499847"/>
              <a:gd name="connsiteY300" fmla="*/ 114300 h 2403475"/>
              <a:gd name="connsiteX301" fmla="*/ 9237660 w 11499847"/>
              <a:gd name="connsiteY301" fmla="*/ 49213 h 2403475"/>
              <a:gd name="connsiteX302" fmla="*/ 9339260 w 11499847"/>
              <a:gd name="connsiteY302" fmla="*/ 49213 h 2403475"/>
              <a:gd name="connsiteX303" fmla="*/ 9458322 w 11499847"/>
              <a:gd name="connsiteY303" fmla="*/ 242888 h 2403475"/>
              <a:gd name="connsiteX304" fmla="*/ 9578972 w 11499847"/>
              <a:gd name="connsiteY304" fmla="*/ 436563 h 2403475"/>
              <a:gd name="connsiteX305" fmla="*/ 9578972 w 11499847"/>
              <a:gd name="connsiteY305" fmla="*/ 49213 h 2403475"/>
              <a:gd name="connsiteX306" fmla="*/ 9656760 w 11499847"/>
              <a:gd name="connsiteY306" fmla="*/ 49213 h 2403475"/>
              <a:gd name="connsiteX307" fmla="*/ 9656760 w 11499847"/>
              <a:gd name="connsiteY307" fmla="*/ 560388 h 2403475"/>
              <a:gd name="connsiteX308" fmla="*/ 9561510 w 11499847"/>
              <a:gd name="connsiteY308" fmla="*/ 560388 h 2403475"/>
              <a:gd name="connsiteX309" fmla="*/ 9439272 w 11499847"/>
              <a:gd name="connsiteY309" fmla="*/ 363538 h 2403475"/>
              <a:gd name="connsiteX310" fmla="*/ 9317035 w 11499847"/>
              <a:gd name="connsiteY310" fmla="*/ 165101 h 2403475"/>
              <a:gd name="connsiteX311" fmla="*/ 9317035 w 11499847"/>
              <a:gd name="connsiteY311" fmla="*/ 560388 h 2403475"/>
              <a:gd name="connsiteX312" fmla="*/ 9237660 w 11499847"/>
              <a:gd name="connsiteY312" fmla="*/ 560388 h 2403475"/>
              <a:gd name="connsiteX313" fmla="*/ 8126410 w 11499847"/>
              <a:gd name="connsiteY313" fmla="*/ 49213 h 2403475"/>
              <a:gd name="connsiteX314" fmla="*/ 8529635 w 11499847"/>
              <a:gd name="connsiteY314" fmla="*/ 49213 h 2403475"/>
              <a:gd name="connsiteX315" fmla="*/ 8529635 w 11499847"/>
              <a:gd name="connsiteY315" fmla="*/ 125413 h 2403475"/>
              <a:gd name="connsiteX316" fmla="*/ 8369298 w 11499847"/>
              <a:gd name="connsiteY316" fmla="*/ 125413 h 2403475"/>
              <a:gd name="connsiteX317" fmla="*/ 8369298 w 11499847"/>
              <a:gd name="connsiteY317" fmla="*/ 560388 h 2403475"/>
              <a:gd name="connsiteX318" fmla="*/ 8285160 w 11499847"/>
              <a:gd name="connsiteY318" fmla="*/ 560388 h 2403475"/>
              <a:gd name="connsiteX319" fmla="*/ 8285160 w 11499847"/>
              <a:gd name="connsiteY319" fmla="*/ 125413 h 2403475"/>
              <a:gd name="connsiteX320" fmla="*/ 8126410 w 11499847"/>
              <a:gd name="connsiteY320" fmla="*/ 125413 h 2403475"/>
              <a:gd name="connsiteX321" fmla="*/ 6592885 w 11499847"/>
              <a:gd name="connsiteY321" fmla="*/ 49213 h 2403475"/>
              <a:gd name="connsiteX322" fmla="*/ 6795851 w 11499847"/>
              <a:gd name="connsiteY322" fmla="*/ 49213 h 2403475"/>
              <a:gd name="connsiteX323" fmla="*/ 6907775 w 11499847"/>
              <a:gd name="connsiteY323" fmla="*/ 87875 h 2403475"/>
              <a:gd name="connsiteX324" fmla="*/ 6952670 w 11499847"/>
              <a:gd name="connsiteY324" fmla="*/ 185680 h 2403475"/>
              <a:gd name="connsiteX325" fmla="*/ 6936382 w 11499847"/>
              <a:gd name="connsiteY325" fmla="*/ 245658 h 2403475"/>
              <a:gd name="connsiteX326" fmla="*/ 6892114 w 11499847"/>
              <a:gd name="connsiteY326" fmla="*/ 288709 h 2403475"/>
              <a:gd name="connsiteX327" fmla="*/ 6950791 w 11499847"/>
              <a:gd name="connsiteY327" fmla="*/ 339492 h 2403475"/>
              <a:gd name="connsiteX328" fmla="*/ 6972298 w 11499847"/>
              <a:gd name="connsiteY328" fmla="*/ 412845 h 2403475"/>
              <a:gd name="connsiteX329" fmla="*/ 6926359 w 11499847"/>
              <a:gd name="connsiteY329" fmla="*/ 517546 h 2403475"/>
              <a:gd name="connsiteX330" fmla="*/ 6808798 w 11499847"/>
              <a:gd name="connsiteY330" fmla="*/ 560388 h 2403475"/>
              <a:gd name="connsiteX331" fmla="*/ 6592885 w 11499847"/>
              <a:gd name="connsiteY331" fmla="*/ 560388 h 2403475"/>
              <a:gd name="connsiteX332" fmla="*/ 6592885 w 11499847"/>
              <a:gd name="connsiteY332" fmla="*/ 49213 h 2403475"/>
              <a:gd name="connsiteX333" fmla="*/ 8850790 w 11499847"/>
              <a:gd name="connsiteY333" fmla="*/ 38100 h 2403475"/>
              <a:gd name="connsiteX334" fmla="*/ 9041603 w 11499847"/>
              <a:gd name="connsiteY334" fmla="*/ 116301 h 2403475"/>
              <a:gd name="connsiteX335" fmla="*/ 9120185 w 11499847"/>
              <a:gd name="connsiteY335" fmla="*/ 304905 h 2403475"/>
              <a:gd name="connsiteX336" fmla="*/ 9041603 w 11499847"/>
              <a:gd name="connsiteY336" fmla="*/ 493090 h 2403475"/>
              <a:gd name="connsiteX337" fmla="*/ 8850790 w 11499847"/>
              <a:gd name="connsiteY337" fmla="*/ 571500 h 2403475"/>
              <a:gd name="connsiteX338" fmla="*/ 8660186 w 11499847"/>
              <a:gd name="connsiteY338" fmla="*/ 493090 h 2403475"/>
              <a:gd name="connsiteX339" fmla="*/ 8582022 w 11499847"/>
              <a:gd name="connsiteY339" fmla="*/ 304905 h 2403475"/>
              <a:gd name="connsiteX340" fmla="*/ 8660186 w 11499847"/>
              <a:gd name="connsiteY340" fmla="*/ 116301 h 2403475"/>
              <a:gd name="connsiteX341" fmla="*/ 8850790 w 11499847"/>
              <a:gd name="connsiteY341" fmla="*/ 38100 h 2403475"/>
              <a:gd name="connsiteX342" fmla="*/ 7870035 w 11499847"/>
              <a:gd name="connsiteY342" fmla="*/ 38100 h 2403475"/>
              <a:gd name="connsiteX343" fmla="*/ 7871499 w 11499847"/>
              <a:gd name="connsiteY343" fmla="*/ 38100 h 2403475"/>
              <a:gd name="connsiteX344" fmla="*/ 7955187 w 11499847"/>
              <a:gd name="connsiteY344" fmla="*/ 51273 h 2403475"/>
              <a:gd name="connsiteX345" fmla="*/ 8025067 w 11499847"/>
              <a:gd name="connsiteY345" fmla="*/ 86401 h 2403475"/>
              <a:gd name="connsiteX346" fmla="*/ 8004563 w 11499847"/>
              <a:gd name="connsiteY346" fmla="*/ 118811 h 2403475"/>
              <a:gd name="connsiteX347" fmla="*/ 7984060 w 11499847"/>
              <a:gd name="connsiteY347" fmla="*/ 151429 h 2403475"/>
              <a:gd name="connsiteX348" fmla="*/ 7926943 w 11499847"/>
              <a:gd name="connsiteY348" fmla="*/ 122574 h 2403475"/>
              <a:gd name="connsiteX349" fmla="*/ 7869198 w 11499847"/>
              <a:gd name="connsiteY349" fmla="*/ 112538 h 2403475"/>
              <a:gd name="connsiteX350" fmla="*/ 7802666 w 11499847"/>
              <a:gd name="connsiteY350" fmla="*/ 133865 h 2403475"/>
              <a:gd name="connsiteX351" fmla="*/ 7780907 w 11499847"/>
              <a:gd name="connsiteY351" fmla="*/ 185721 h 2403475"/>
              <a:gd name="connsiteX352" fmla="*/ 7811035 w 11499847"/>
              <a:gd name="connsiteY352" fmla="*/ 236949 h 2403475"/>
              <a:gd name="connsiteX353" fmla="*/ 7891166 w 11499847"/>
              <a:gd name="connsiteY353" fmla="*/ 266849 h 2403475"/>
              <a:gd name="connsiteX354" fmla="*/ 7998914 w 11499847"/>
              <a:gd name="connsiteY354" fmla="*/ 313896 h 2403475"/>
              <a:gd name="connsiteX355" fmla="*/ 8047035 w 11499847"/>
              <a:gd name="connsiteY355" fmla="*/ 415934 h 2403475"/>
              <a:gd name="connsiteX356" fmla="*/ 7999751 w 11499847"/>
              <a:gd name="connsiteY356" fmla="*/ 527381 h 2403475"/>
              <a:gd name="connsiteX357" fmla="*/ 7866478 w 11499847"/>
              <a:gd name="connsiteY357" fmla="*/ 571500 h 2403475"/>
              <a:gd name="connsiteX358" fmla="*/ 7761659 w 11499847"/>
              <a:gd name="connsiteY358" fmla="*/ 554145 h 2403475"/>
              <a:gd name="connsiteX359" fmla="*/ 7685085 w 11499847"/>
              <a:gd name="connsiteY359" fmla="*/ 512954 h 2403475"/>
              <a:gd name="connsiteX360" fmla="*/ 7725883 w 11499847"/>
              <a:gd name="connsiteY360" fmla="*/ 447925 h 2403475"/>
              <a:gd name="connsiteX361" fmla="*/ 7793879 w 11499847"/>
              <a:gd name="connsiteY361" fmla="*/ 483053 h 2403475"/>
              <a:gd name="connsiteX362" fmla="*/ 7867106 w 11499847"/>
              <a:gd name="connsiteY362" fmla="*/ 497063 h 2403475"/>
              <a:gd name="connsiteX363" fmla="*/ 7939496 w 11499847"/>
              <a:gd name="connsiteY363" fmla="*/ 475108 h 2403475"/>
              <a:gd name="connsiteX364" fmla="*/ 7964393 w 11499847"/>
              <a:gd name="connsiteY364" fmla="*/ 420952 h 2403475"/>
              <a:gd name="connsiteX365" fmla="*/ 7933847 w 11499847"/>
              <a:gd name="connsiteY365" fmla="*/ 369933 h 2403475"/>
              <a:gd name="connsiteX366" fmla="*/ 7853925 w 11499847"/>
              <a:gd name="connsiteY366" fmla="*/ 339823 h 2403475"/>
              <a:gd name="connsiteX367" fmla="*/ 7745968 w 11499847"/>
              <a:gd name="connsiteY367" fmla="*/ 292986 h 2403475"/>
              <a:gd name="connsiteX368" fmla="*/ 7698266 w 11499847"/>
              <a:gd name="connsiteY368" fmla="*/ 190739 h 2403475"/>
              <a:gd name="connsiteX369" fmla="*/ 7743666 w 11499847"/>
              <a:gd name="connsiteY369" fmla="*/ 80964 h 2403475"/>
              <a:gd name="connsiteX370" fmla="*/ 7870035 w 11499847"/>
              <a:gd name="connsiteY370" fmla="*/ 38100 h 2403475"/>
              <a:gd name="connsiteX371" fmla="*/ 7334624 w 11499847"/>
              <a:gd name="connsiteY371" fmla="*/ 38100 h 2403475"/>
              <a:gd name="connsiteX372" fmla="*/ 7525363 w 11499847"/>
              <a:gd name="connsiteY372" fmla="*/ 116301 h 2403475"/>
              <a:gd name="connsiteX373" fmla="*/ 7604123 w 11499847"/>
              <a:gd name="connsiteY373" fmla="*/ 304905 h 2403475"/>
              <a:gd name="connsiteX374" fmla="*/ 7525363 w 11499847"/>
              <a:gd name="connsiteY374" fmla="*/ 493090 h 2403475"/>
              <a:gd name="connsiteX375" fmla="*/ 7334624 w 11499847"/>
              <a:gd name="connsiteY375" fmla="*/ 571500 h 2403475"/>
              <a:gd name="connsiteX376" fmla="*/ 7144094 w 11499847"/>
              <a:gd name="connsiteY376" fmla="*/ 493090 h 2403475"/>
              <a:gd name="connsiteX377" fmla="*/ 7065960 w 11499847"/>
              <a:gd name="connsiteY377" fmla="*/ 304905 h 2403475"/>
              <a:gd name="connsiteX378" fmla="*/ 7144094 w 11499847"/>
              <a:gd name="connsiteY378" fmla="*/ 116301 h 2403475"/>
              <a:gd name="connsiteX379" fmla="*/ 7334624 w 11499847"/>
              <a:gd name="connsiteY379" fmla="*/ 38100 h 2403475"/>
              <a:gd name="connsiteX380" fmla="*/ 2766077 w 11499847"/>
              <a:gd name="connsiteY380" fmla="*/ 0 h 2403475"/>
              <a:gd name="connsiteX381" fmla="*/ 3146531 w 11499847"/>
              <a:gd name="connsiteY381" fmla="*/ 51449 h 2403475"/>
              <a:gd name="connsiteX382" fmla="*/ 3467375 w 11499847"/>
              <a:gd name="connsiteY382" fmla="*/ 204124 h 2403475"/>
              <a:gd name="connsiteX383" fmla="*/ 3340627 w 11499847"/>
              <a:gd name="connsiteY383" fmla="*/ 403228 h 2403475"/>
              <a:gd name="connsiteX384" fmla="*/ 3213880 w 11499847"/>
              <a:gd name="connsiteY384" fmla="*/ 602542 h 2403475"/>
              <a:gd name="connsiteX385" fmla="*/ 3009743 w 11499847"/>
              <a:gd name="connsiteY385" fmla="*/ 496716 h 2403475"/>
              <a:gd name="connsiteX386" fmla="*/ 2766077 w 11499847"/>
              <a:gd name="connsiteY386" fmla="*/ 457606 h 2403475"/>
              <a:gd name="connsiteX387" fmla="*/ 2232314 w 11499847"/>
              <a:gd name="connsiteY387" fmla="*/ 681180 h 2403475"/>
              <a:gd name="connsiteX388" fmla="*/ 2012073 w 11499847"/>
              <a:gd name="connsiteY388" fmla="*/ 1198391 h 2403475"/>
              <a:gd name="connsiteX389" fmla="*/ 2232314 w 11499847"/>
              <a:gd name="connsiteY389" fmla="*/ 1721250 h 2403475"/>
              <a:gd name="connsiteX390" fmla="*/ 2766077 w 11499847"/>
              <a:gd name="connsiteY390" fmla="*/ 1942732 h 2403475"/>
              <a:gd name="connsiteX391" fmla="*/ 3050111 w 11499847"/>
              <a:gd name="connsiteY391" fmla="*/ 1886682 h 2403475"/>
              <a:gd name="connsiteX392" fmla="*/ 3289594 w 11499847"/>
              <a:gd name="connsiteY392" fmla="*/ 1722086 h 2403475"/>
              <a:gd name="connsiteX393" fmla="*/ 3543925 w 11499847"/>
              <a:gd name="connsiteY393" fmla="*/ 1095493 h 2403475"/>
              <a:gd name="connsiteX394" fmla="*/ 3921866 w 11499847"/>
              <a:gd name="connsiteY394" fmla="*/ 345714 h 2403475"/>
              <a:gd name="connsiteX395" fmla="*/ 4300646 w 11499847"/>
              <a:gd name="connsiteY395" fmla="*/ 92441 h 2403475"/>
              <a:gd name="connsiteX396" fmla="*/ 4787977 w 11499847"/>
              <a:gd name="connsiteY396" fmla="*/ 0 h 2403475"/>
              <a:gd name="connsiteX397" fmla="*/ 5168221 w 11499847"/>
              <a:gd name="connsiteY397" fmla="*/ 54796 h 2403475"/>
              <a:gd name="connsiteX398" fmla="*/ 5489275 w 11499847"/>
              <a:gd name="connsiteY398" fmla="*/ 210607 h 2403475"/>
              <a:gd name="connsiteX399" fmla="*/ 5364200 w 11499847"/>
              <a:gd name="connsiteY399" fmla="*/ 409921 h 2403475"/>
              <a:gd name="connsiteX400" fmla="*/ 5239125 w 11499847"/>
              <a:gd name="connsiteY400" fmla="*/ 609025 h 2403475"/>
              <a:gd name="connsiteX401" fmla="*/ 5031643 w 11499847"/>
              <a:gd name="connsiteY401" fmla="*/ 500480 h 2403475"/>
              <a:gd name="connsiteX402" fmla="*/ 4784631 w 11499847"/>
              <a:gd name="connsiteY402" fmla="*/ 460952 h 2403475"/>
              <a:gd name="connsiteX403" fmla="*/ 4264462 w 11499847"/>
              <a:gd name="connsiteY403" fmla="*/ 679089 h 2403475"/>
              <a:gd name="connsiteX404" fmla="*/ 4050287 w 11499847"/>
              <a:gd name="connsiteY404" fmla="*/ 1198391 h 2403475"/>
              <a:gd name="connsiteX405" fmla="*/ 4262370 w 11499847"/>
              <a:gd name="connsiteY405" fmla="*/ 1725223 h 2403475"/>
              <a:gd name="connsiteX406" fmla="*/ 4778147 w 11499847"/>
              <a:gd name="connsiteY406" fmla="*/ 1945870 h 2403475"/>
              <a:gd name="connsiteX407" fmla="*/ 5191438 w 11499847"/>
              <a:gd name="connsiteY407" fmla="*/ 1804280 h 2403475"/>
              <a:gd name="connsiteX408" fmla="*/ 5426737 w 11499847"/>
              <a:gd name="connsiteY408" fmla="*/ 1445390 h 2403475"/>
              <a:gd name="connsiteX409" fmla="*/ 4708917 w 11499847"/>
              <a:gd name="connsiteY409" fmla="*/ 1445390 h 2403475"/>
              <a:gd name="connsiteX410" fmla="*/ 4850515 w 11499847"/>
              <a:gd name="connsiteY410" fmla="*/ 1223279 h 2403475"/>
              <a:gd name="connsiteX411" fmla="*/ 4992113 w 11499847"/>
              <a:gd name="connsiteY411" fmla="*/ 1000960 h 2403475"/>
              <a:gd name="connsiteX412" fmla="*/ 5457901 w 11499847"/>
              <a:gd name="connsiteY412" fmla="*/ 1000960 h 2403475"/>
              <a:gd name="connsiteX413" fmla="*/ 5924108 w 11499847"/>
              <a:gd name="connsiteY413" fmla="*/ 1000960 h 2403475"/>
              <a:gd name="connsiteX414" fmla="*/ 5936030 w 11499847"/>
              <a:gd name="connsiteY414" fmla="*/ 1100094 h 2403475"/>
              <a:gd name="connsiteX415" fmla="*/ 5940422 w 11499847"/>
              <a:gd name="connsiteY415" fmla="*/ 1201738 h 2403475"/>
              <a:gd name="connsiteX416" fmla="*/ 5600963 w 11499847"/>
              <a:gd name="connsiteY416" fmla="*/ 2050860 h 2403475"/>
              <a:gd name="connsiteX417" fmla="*/ 4764970 w 11499847"/>
              <a:gd name="connsiteY417" fmla="*/ 2403475 h 2403475"/>
              <a:gd name="connsiteX418" fmla="*/ 4178290 w 11499847"/>
              <a:gd name="connsiteY418" fmla="*/ 2262513 h 2403475"/>
              <a:gd name="connsiteX419" fmla="*/ 3757265 w 11499847"/>
              <a:gd name="connsiteY419" fmla="*/ 1886682 h 2403475"/>
              <a:gd name="connsiteX420" fmla="*/ 3332469 w 11499847"/>
              <a:gd name="connsiteY420" fmla="*/ 2263558 h 2403475"/>
              <a:gd name="connsiteX421" fmla="*/ 2749555 w 11499847"/>
              <a:gd name="connsiteY421" fmla="*/ 2403475 h 2403475"/>
              <a:gd name="connsiteX422" fmla="*/ 2242563 w 11499847"/>
              <a:gd name="connsiteY422" fmla="*/ 2295766 h 2403475"/>
              <a:gd name="connsiteX423" fmla="*/ 1844121 w 11499847"/>
              <a:gd name="connsiteY423" fmla="*/ 2005266 h 2403475"/>
              <a:gd name="connsiteX424" fmla="*/ 1583096 w 11499847"/>
              <a:gd name="connsiteY424" fmla="*/ 2257493 h 2403475"/>
              <a:gd name="connsiteX425" fmla="*/ 1188838 w 11499847"/>
              <a:gd name="connsiteY425" fmla="*/ 2354117 h 2403475"/>
              <a:gd name="connsiteX426" fmla="*/ 0 w 11499847"/>
              <a:gd name="connsiteY426" fmla="*/ 2354117 h 2403475"/>
              <a:gd name="connsiteX427" fmla="*/ 0 w 11499847"/>
              <a:gd name="connsiteY427" fmla="*/ 1201738 h 2403475"/>
              <a:gd name="connsiteX428" fmla="*/ 0 w 11499847"/>
              <a:gd name="connsiteY428" fmla="*/ 49358 h 2403475"/>
              <a:gd name="connsiteX429" fmla="*/ 538575 w 11499847"/>
              <a:gd name="connsiteY429" fmla="*/ 49358 h 2403475"/>
              <a:gd name="connsiteX430" fmla="*/ 1076940 w 11499847"/>
              <a:gd name="connsiteY430" fmla="*/ 49358 h 2403475"/>
              <a:gd name="connsiteX431" fmla="*/ 1523487 w 11499847"/>
              <a:gd name="connsiteY431" fmla="*/ 176099 h 2403475"/>
              <a:gd name="connsiteX432" fmla="*/ 1774892 w 11499847"/>
              <a:gd name="connsiteY432" fmla="*/ 500480 h 2403475"/>
              <a:gd name="connsiteX433" fmla="*/ 2196549 w 11499847"/>
              <a:gd name="connsiteY433" fmla="*/ 137826 h 2403475"/>
              <a:gd name="connsiteX434" fmla="*/ 2766077 w 11499847"/>
              <a:gd name="connsiteY434"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1499847" h="2403475">
                <a:moveTo>
                  <a:pt x="8982072" y="1919288"/>
                </a:moveTo>
                <a:cubicBezTo>
                  <a:pt x="8982072" y="2105026"/>
                  <a:pt x="8982072" y="2105026"/>
                  <a:pt x="8982072" y="2105026"/>
                </a:cubicBezTo>
                <a:cubicBezTo>
                  <a:pt x="9098233" y="2105026"/>
                  <a:pt x="9098233" y="2105026"/>
                  <a:pt x="9098233" y="2105026"/>
                </a:cubicBezTo>
                <a:cubicBezTo>
                  <a:pt x="9124975" y="2105026"/>
                  <a:pt x="9148166" y="2096202"/>
                  <a:pt x="9164880" y="2080233"/>
                </a:cubicBezTo>
                <a:cubicBezTo>
                  <a:pt x="9181594" y="2064055"/>
                  <a:pt x="9191622" y="2040732"/>
                  <a:pt x="9191622" y="2011737"/>
                </a:cubicBezTo>
                <a:cubicBezTo>
                  <a:pt x="9191622" y="1983792"/>
                  <a:pt x="9181594" y="1960680"/>
                  <a:pt x="9164880" y="1944501"/>
                </a:cubicBezTo>
                <a:cubicBezTo>
                  <a:pt x="9148166" y="1928323"/>
                  <a:pt x="9124975" y="1919288"/>
                  <a:pt x="9098233" y="1919288"/>
                </a:cubicBezTo>
                <a:cubicBezTo>
                  <a:pt x="8982072" y="1919288"/>
                  <a:pt x="8982072" y="1919288"/>
                  <a:pt x="8982072" y="1919288"/>
                </a:cubicBezTo>
                <a:close/>
                <a:moveTo>
                  <a:pt x="7280272" y="1919288"/>
                </a:moveTo>
                <a:cubicBezTo>
                  <a:pt x="7280272" y="2097088"/>
                  <a:pt x="7280272" y="2097088"/>
                  <a:pt x="7280272" y="2097088"/>
                </a:cubicBezTo>
                <a:cubicBezTo>
                  <a:pt x="7404503" y="2097088"/>
                  <a:pt x="7404503" y="2097088"/>
                  <a:pt x="7404503" y="2097088"/>
                </a:cubicBezTo>
                <a:cubicBezTo>
                  <a:pt x="7430689" y="2097088"/>
                  <a:pt x="7453105" y="2088711"/>
                  <a:pt x="7469027" y="2073423"/>
                </a:cubicBezTo>
                <a:cubicBezTo>
                  <a:pt x="7485158" y="2058136"/>
                  <a:pt x="7494585" y="2035937"/>
                  <a:pt x="7494585" y="2008502"/>
                </a:cubicBezTo>
                <a:cubicBezTo>
                  <a:pt x="7494585" y="1981487"/>
                  <a:pt x="7485158" y="1959078"/>
                  <a:pt x="7469027" y="1943581"/>
                </a:cubicBezTo>
                <a:cubicBezTo>
                  <a:pt x="7453105" y="1927874"/>
                  <a:pt x="7430689" y="1919288"/>
                  <a:pt x="7404503" y="1919288"/>
                </a:cubicBezTo>
                <a:cubicBezTo>
                  <a:pt x="7280272" y="1919288"/>
                  <a:pt x="7280272" y="1919288"/>
                  <a:pt x="7280272" y="1919288"/>
                </a:cubicBezTo>
                <a:close/>
                <a:moveTo>
                  <a:pt x="7945015" y="1909763"/>
                </a:moveTo>
                <a:cubicBezTo>
                  <a:pt x="7893445" y="1909763"/>
                  <a:pt x="7847115" y="1930941"/>
                  <a:pt x="7813574" y="1965330"/>
                </a:cubicBezTo>
                <a:cubicBezTo>
                  <a:pt x="7780242" y="1999719"/>
                  <a:pt x="7759697" y="2047317"/>
                  <a:pt x="7759697" y="2100368"/>
                </a:cubicBezTo>
                <a:cubicBezTo>
                  <a:pt x="7759697" y="2153419"/>
                  <a:pt x="7780242" y="2201227"/>
                  <a:pt x="7813574" y="2235406"/>
                </a:cubicBezTo>
                <a:cubicBezTo>
                  <a:pt x="7847115" y="2269795"/>
                  <a:pt x="7893445" y="2290763"/>
                  <a:pt x="7945015" y="2290763"/>
                </a:cubicBezTo>
                <a:cubicBezTo>
                  <a:pt x="7997215" y="2290763"/>
                  <a:pt x="8043544" y="2270004"/>
                  <a:pt x="8077086" y="2235825"/>
                </a:cubicBezTo>
                <a:cubicBezTo>
                  <a:pt x="8110628" y="2201437"/>
                  <a:pt x="8131172" y="2153838"/>
                  <a:pt x="8131172" y="2100368"/>
                </a:cubicBezTo>
                <a:cubicBezTo>
                  <a:pt x="8131172" y="2047317"/>
                  <a:pt x="8110418" y="1999719"/>
                  <a:pt x="8076876" y="1965330"/>
                </a:cubicBezTo>
                <a:cubicBezTo>
                  <a:pt x="8043334" y="1930941"/>
                  <a:pt x="7996796" y="1909763"/>
                  <a:pt x="7945015" y="1909763"/>
                </a:cubicBezTo>
                <a:close/>
                <a:moveTo>
                  <a:pt x="8899522" y="1844675"/>
                </a:moveTo>
                <a:cubicBezTo>
                  <a:pt x="9098598" y="1844675"/>
                  <a:pt x="9098598" y="1844675"/>
                  <a:pt x="9098598" y="1844675"/>
                </a:cubicBezTo>
                <a:cubicBezTo>
                  <a:pt x="9152872" y="1844675"/>
                  <a:pt x="9197507" y="1862857"/>
                  <a:pt x="9228521" y="1892741"/>
                </a:cubicBezTo>
                <a:cubicBezTo>
                  <a:pt x="9259744" y="1922835"/>
                  <a:pt x="9277347" y="1964423"/>
                  <a:pt x="9277347" y="2011236"/>
                </a:cubicBezTo>
                <a:cubicBezTo>
                  <a:pt x="9277347" y="2057839"/>
                  <a:pt x="9259744" y="2099427"/>
                  <a:pt x="9228521" y="2129521"/>
                </a:cubicBezTo>
                <a:cubicBezTo>
                  <a:pt x="9197507" y="2159405"/>
                  <a:pt x="9152872" y="2177796"/>
                  <a:pt x="9098598" y="2177796"/>
                </a:cubicBezTo>
                <a:cubicBezTo>
                  <a:pt x="8982086" y="2177796"/>
                  <a:pt x="8982086" y="2177796"/>
                  <a:pt x="8982086" y="2177796"/>
                </a:cubicBezTo>
                <a:cubicBezTo>
                  <a:pt x="8982086" y="2355850"/>
                  <a:pt x="8982086" y="2355850"/>
                  <a:pt x="8982086" y="2355850"/>
                </a:cubicBezTo>
                <a:cubicBezTo>
                  <a:pt x="8899522" y="2355850"/>
                  <a:pt x="8899522" y="2355850"/>
                  <a:pt x="8899522" y="2355850"/>
                </a:cubicBezTo>
                <a:cubicBezTo>
                  <a:pt x="8899522" y="1844675"/>
                  <a:pt x="8899522" y="1844675"/>
                  <a:pt x="8899522" y="1844675"/>
                </a:cubicBezTo>
                <a:close/>
                <a:moveTo>
                  <a:pt x="8324847" y="1844675"/>
                </a:moveTo>
                <a:cubicBezTo>
                  <a:pt x="8407608" y="1844675"/>
                  <a:pt x="8407608" y="1844675"/>
                  <a:pt x="8407608" y="1844675"/>
                </a:cubicBezTo>
                <a:cubicBezTo>
                  <a:pt x="8407608" y="2158090"/>
                  <a:pt x="8407608" y="2158090"/>
                  <a:pt x="8407608" y="2158090"/>
                </a:cubicBezTo>
                <a:cubicBezTo>
                  <a:pt x="8407608" y="2195307"/>
                  <a:pt x="8420389" y="2228551"/>
                  <a:pt x="8443017" y="2252595"/>
                </a:cubicBezTo>
                <a:cubicBezTo>
                  <a:pt x="8465855" y="2276431"/>
                  <a:pt x="8498331" y="2291066"/>
                  <a:pt x="8537931" y="2291066"/>
                </a:cubicBezTo>
                <a:cubicBezTo>
                  <a:pt x="8576692" y="2291066"/>
                  <a:pt x="8609168" y="2276431"/>
                  <a:pt x="8631797" y="2252595"/>
                </a:cubicBezTo>
                <a:cubicBezTo>
                  <a:pt x="8654425" y="2228551"/>
                  <a:pt x="8667415" y="2195307"/>
                  <a:pt x="8667415" y="2158090"/>
                </a:cubicBezTo>
                <a:cubicBezTo>
                  <a:pt x="8667415" y="1844675"/>
                  <a:pt x="8667415" y="1844675"/>
                  <a:pt x="8667415" y="1844675"/>
                </a:cubicBezTo>
                <a:cubicBezTo>
                  <a:pt x="8748710" y="1844675"/>
                  <a:pt x="8748710" y="1844675"/>
                  <a:pt x="8748710" y="1844675"/>
                </a:cubicBezTo>
                <a:cubicBezTo>
                  <a:pt x="8748710" y="2158717"/>
                  <a:pt x="8748710" y="2158717"/>
                  <a:pt x="8748710" y="2158717"/>
                </a:cubicBezTo>
                <a:cubicBezTo>
                  <a:pt x="8748710" y="2218724"/>
                  <a:pt x="8726291" y="2270785"/>
                  <a:pt x="8688577" y="2307793"/>
                </a:cubicBezTo>
                <a:cubicBezTo>
                  <a:pt x="8650863" y="2345010"/>
                  <a:pt x="8597854" y="2366963"/>
                  <a:pt x="8537093" y="2366963"/>
                </a:cubicBezTo>
                <a:cubicBezTo>
                  <a:pt x="8476331" y="2366963"/>
                  <a:pt x="8423322" y="2345010"/>
                  <a:pt x="8385399" y="2307793"/>
                </a:cubicBezTo>
                <a:cubicBezTo>
                  <a:pt x="8347475" y="2270785"/>
                  <a:pt x="8324847" y="2218724"/>
                  <a:pt x="8324847" y="2158717"/>
                </a:cubicBezTo>
                <a:cubicBezTo>
                  <a:pt x="8324847" y="1844675"/>
                  <a:pt x="8324847" y="1844675"/>
                  <a:pt x="8324847" y="1844675"/>
                </a:cubicBezTo>
                <a:close/>
                <a:moveTo>
                  <a:pt x="7197722" y="1844675"/>
                </a:moveTo>
                <a:cubicBezTo>
                  <a:pt x="7404196" y="1844675"/>
                  <a:pt x="7404196" y="1844675"/>
                  <a:pt x="7404196" y="1844675"/>
                </a:cubicBezTo>
                <a:cubicBezTo>
                  <a:pt x="7457641" y="1844675"/>
                  <a:pt x="7501065" y="1862439"/>
                  <a:pt x="7531336" y="1891906"/>
                </a:cubicBezTo>
                <a:cubicBezTo>
                  <a:pt x="7561608" y="1921581"/>
                  <a:pt x="7578727" y="1962542"/>
                  <a:pt x="7578727" y="2008937"/>
                </a:cubicBezTo>
                <a:cubicBezTo>
                  <a:pt x="7578727" y="2047390"/>
                  <a:pt x="7568080" y="2080827"/>
                  <a:pt x="7548455" y="2106950"/>
                </a:cubicBezTo>
                <a:cubicBezTo>
                  <a:pt x="7529040" y="2133073"/>
                  <a:pt x="7500647" y="2152091"/>
                  <a:pt x="7464947" y="2161495"/>
                </a:cubicBezTo>
                <a:cubicBezTo>
                  <a:pt x="7525699" y="2258673"/>
                  <a:pt x="7525699" y="2258673"/>
                  <a:pt x="7525699" y="2258673"/>
                </a:cubicBezTo>
                <a:cubicBezTo>
                  <a:pt x="7586660" y="2355850"/>
                  <a:pt x="7586660" y="2355850"/>
                  <a:pt x="7586660" y="2355850"/>
                </a:cubicBezTo>
                <a:cubicBezTo>
                  <a:pt x="7491044" y="2355850"/>
                  <a:pt x="7491044" y="2355850"/>
                  <a:pt x="7491044" y="2355850"/>
                </a:cubicBezTo>
                <a:cubicBezTo>
                  <a:pt x="7434676" y="2263479"/>
                  <a:pt x="7434676" y="2263479"/>
                  <a:pt x="7434676" y="2263479"/>
                </a:cubicBezTo>
                <a:cubicBezTo>
                  <a:pt x="7378099" y="2171108"/>
                  <a:pt x="7378099" y="2171108"/>
                  <a:pt x="7378099" y="2171108"/>
                </a:cubicBezTo>
                <a:cubicBezTo>
                  <a:pt x="7280395" y="2171108"/>
                  <a:pt x="7280395" y="2171108"/>
                  <a:pt x="7280395" y="2171108"/>
                </a:cubicBezTo>
                <a:cubicBezTo>
                  <a:pt x="7280395" y="2355850"/>
                  <a:pt x="7280395" y="2355850"/>
                  <a:pt x="7280395" y="2355850"/>
                </a:cubicBezTo>
                <a:cubicBezTo>
                  <a:pt x="7197722" y="2355850"/>
                  <a:pt x="7197722" y="2355850"/>
                  <a:pt x="7197722" y="2355850"/>
                </a:cubicBezTo>
                <a:cubicBezTo>
                  <a:pt x="7197722" y="1844675"/>
                  <a:pt x="7197722" y="1844675"/>
                  <a:pt x="7197722" y="1844675"/>
                </a:cubicBezTo>
                <a:close/>
                <a:moveTo>
                  <a:pt x="7945016" y="1833563"/>
                </a:moveTo>
                <a:cubicBezTo>
                  <a:pt x="8020028" y="1833563"/>
                  <a:pt x="8087706" y="1863673"/>
                  <a:pt x="8136527" y="1911974"/>
                </a:cubicBezTo>
                <a:cubicBezTo>
                  <a:pt x="8185138" y="1960274"/>
                  <a:pt x="8215310" y="2026976"/>
                  <a:pt x="8215310" y="2100368"/>
                </a:cubicBezTo>
                <a:cubicBezTo>
                  <a:pt x="8215310" y="2173760"/>
                  <a:pt x="8185138" y="2240461"/>
                  <a:pt x="8136527" y="2288762"/>
                </a:cubicBezTo>
                <a:cubicBezTo>
                  <a:pt x="8087706" y="2337063"/>
                  <a:pt x="8020028" y="2366963"/>
                  <a:pt x="7945016" y="2366963"/>
                </a:cubicBezTo>
                <a:cubicBezTo>
                  <a:pt x="7870004" y="2366963"/>
                  <a:pt x="7802745" y="2337063"/>
                  <a:pt x="7754134" y="2288762"/>
                </a:cubicBezTo>
                <a:cubicBezTo>
                  <a:pt x="7705523" y="2240461"/>
                  <a:pt x="7675560" y="2173760"/>
                  <a:pt x="7675560" y="2100368"/>
                </a:cubicBezTo>
                <a:cubicBezTo>
                  <a:pt x="7675560" y="2026976"/>
                  <a:pt x="7705523" y="1960274"/>
                  <a:pt x="7754134" y="1911974"/>
                </a:cubicBezTo>
                <a:cubicBezTo>
                  <a:pt x="7802745" y="1863673"/>
                  <a:pt x="7870004" y="1833563"/>
                  <a:pt x="7945016" y="1833563"/>
                </a:cubicBezTo>
                <a:close/>
                <a:moveTo>
                  <a:pt x="6834872" y="1833563"/>
                </a:moveTo>
                <a:cubicBezTo>
                  <a:pt x="6865690" y="1833563"/>
                  <a:pt x="6894831" y="1837536"/>
                  <a:pt x="6921875" y="1845482"/>
                </a:cubicBezTo>
                <a:cubicBezTo>
                  <a:pt x="6948919" y="1853218"/>
                  <a:pt x="6973658" y="1865136"/>
                  <a:pt x="6996090" y="1881028"/>
                </a:cubicBezTo>
                <a:cubicBezTo>
                  <a:pt x="6974496" y="1914692"/>
                  <a:pt x="6974496" y="1914692"/>
                  <a:pt x="6974496" y="1914692"/>
                </a:cubicBezTo>
                <a:cubicBezTo>
                  <a:pt x="6952903" y="1948356"/>
                  <a:pt x="6952903" y="1948356"/>
                  <a:pt x="6952903" y="1948356"/>
                </a:cubicBezTo>
                <a:cubicBezTo>
                  <a:pt x="6935712" y="1935183"/>
                  <a:pt x="6917263" y="1925774"/>
                  <a:pt x="6897556" y="1919501"/>
                </a:cubicBezTo>
                <a:cubicBezTo>
                  <a:pt x="6877850" y="1913228"/>
                  <a:pt x="6856885" y="1910301"/>
                  <a:pt x="6834243" y="1910301"/>
                </a:cubicBezTo>
                <a:cubicBezTo>
                  <a:pt x="6782461" y="1910301"/>
                  <a:pt x="6736548" y="1931001"/>
                  <a:pt x="6703424" y="1965084"/>
                </a:cubicBezTo>
                <a:cubicBezTo>
                  <a:pt x="6670510" y="1999166"/>
                  <a:pt x="6650384" y="2046631"/>
                  <a:pt x="6650384" y="2100368"/>
                </a:cubicBezTo>
                <a:cubicBezTo>
                  <a:pt x="6650384" y="2154105"/>
                  <a:pt x="6669671" y="2201779"/>
                  <a:pt x="6701957" y="2236070"/>
                </a:cubicBezTo>
                <a:cubicBezTo>
                  <a:pt x="6734242" y="2270152"/>
                  <a:pt x="6779526" y="2291062"/>
                  <a:pt x="6831308" y="2291062"/>
                </a:cubicBezTo>
                <a:cubicBezTo>
                  <a:pt x="6878898" y="2291062"/>
                  <a:pt x="6917473" y="2275798"/>
                  <a:pt x="6945984" y="2250498"/>
                </a:cubicBezTo>
                <a:cubicBezTo>
                  <a:pt x="6974496" y="2225197"/>
                  <a:pt x="6992735" y="2189442"/>
                  <a:pt x="6999863" y="2148460"/>
                </a:cubicBezTo>
                <a:cubicBezTo>
                  <a:pt x="6825438" y="2148460"/>
                  <a:pt x="6825438" y="2148460"/>
                  <a:pt x="6825438" y="2148460"/>
                </a:cubicBezTo>
                <a:cubicBezTo>
                  <a:pt x="6849128" y="2111241"/>
                  <a:pt x="6849128" y="2111241"/>
                  <a:pt x="6849128" y="2111241"/>
                </a:cubicBezTo>
                <a:cubicBezTo>
                  <a:pt x="6873028" y="2074022"/>
                  <a:pt x="6873028" y="2074022"/>
                  <a:pt x="6873028" y="2074022"/>
                </a:cubicBezTo>
                <a:cubicBezTo>
                  <a:pt x="7078061" y="2074022"/>
                  <a:pt x="7078061" y="2074022"/>
                  <a:pt x="7078061" y="2074022"/>
                </a:cubicBezTo>
                <a:cubicBezTo>
                  <a:pt x="7079319" y="2078204"/>
                  <a:pt x="7080158" y="2083849"/>
                  <a:pt x="7080787" y="2090540"/>
                </a:cubicBezTo>
                <a:cubicBezTo>
                  <a:pt x="7081415" y="2096813"/>
                  <a:pt x="7081835" y="2103922"/>
                  <a:pt x="7081835" y="2110613"/>
                </a:cubicBezTo>
                <a:cubicBezTo>
                  <a:pt x="7081835" y="2183378"/>
                  <a:pt x="7056258" y="2247361"/>
                  <a:pt x="7011813" y="2293362"/>
                </a:cubicBezTo>
                <a:cubicBezTo>
                  <a:pt x="6967788" y="2339363"/>
                  <a:pt x="6904894" y="2366963"/>
                  <a:pt x="6830470" y="2366963"/>
                </a:cubicBezTo>
                <a:cubicBezTo>
                  <a:pt x="6756255" y="2366963"/>
                  <a:pt x="6690007" y="2337481"/>
                  <a:pt x="6642417" y="2289389"/>
                </a:cubicBezTo>
                <a:cubicBezTo>
                  <a:pt x="6595037" y="2241088"/>
                  <a:pt x="6565897" y="2174387"/>
                  <a:pt x="6565897" y="2100368"/>
                </a:cubicBezTo>
                <a:cubicBezTo>
                  <a:pt x="6565897" y="2026139"/>
                  <a:pt x="6595876" y="1959438"/>
                  <a:pt x="6644514" y="1911346"/>
                </a:cubicBezTo>
                <a:cubicBezTo>
                  <a:pt x="6692942" y="1863255"/>
                  <a:pt x="6760238" y="1833563"/>
                  <a:pt x="6834872" y="1833563"/>
                </a:cubicBezTo>
                <a:close/>
                <a:moveTo>
                  <a:pt x="501650" y="1403350"/>
                </a:moveTo>
                <a:cubicBezTo>
                  <a:pt x="501650" y="1403350"/>
                  <a:pt x="501650" y="1403350"/>
                  <a:pt x="501650" y="1925638"/>
                </a:cubicBezTo>
                <a:cubicBezTo>
                  <a:pt x="501650" y="1925638"/>
                  <a:pt x="501650" y="1925638"/>
                  <a:pt x="842112" y="1925638"/>
                </a:cubicBezTo>
                <a:cubicBezTo>
                  <a:pt x="842112" y="1925638"/>
                  <a:pt x="842112" y="1925638"/>
                  <a:pt x="1182574" y="1925638"/>
                </a:cubicBezTo>
                <a:cubicBezTo>
                  <a:pt x="1258233" y="1925638"/>
                  <a:pt x="1326576" y="1896842"/>
                  <a:pt x="1375900" y="1849684"/>
                </a:cubicBezTo>
                <a:cubicBezTo>
                  <a:pt x="1425224" y="1802317"/>
                  <a:pt x="1455738" y="1736796"/>
                  <a:pt x="1455738" y="1662720"/>
                </a:cubicBezTo>
                <a:cubicBezTo>
                  <a:pt x="1455738" y="1588853"/>
                  <a:pt x="1425224" y="1523958"/>
                  <a:pt x="1375900" y="1477635"/>
                </a:cubicBezTo>
                <a:cubicBezTo>
                  <a:pt x="1326576" y="1431103"/>
                  <a:pt x="1258233" y="1403350"/>
                  <a:pt x="1182574" y="1403350"/>
                </a:cubicBezTo>
                <a:cubicBezTo>
                  <a:pt x="1182574" y="1403350"/>
                  <a:pt x="1182574" y="1403350"/>
                  <a:pt x="501650" y="1403350"/>
                </a:cubicBezTo>
                <a:close/>
                <a:moveTo>
                  <a:pt x="7349808" y="1012825"/>
                </a:moveTo>
                <a:cubicBezTo>
                  <a:pt x="7297999" y="1012825"/>
                  <a:pt x="7251643" y="1033706"/>
                  <a:pt x="7218292" y="1067952"/>
                </a:cubicBezTo>
                <a:cubicBezTo>
                  <a:pt x="7184731" y="1102197"/>
                  <a:pt x="7164385" y="1149598"/>
                  <a:pt x="7164385" y="1202427"/>
                </a:cubicBezTo>
                <a:cubicBezTo>
                  <a:pt x="7164385" y="1255466"/>
                  <a:pt x="7184731" y="1302866"/>
                  <a:pt x="7218292" y="1336903"/>
                </a:cubicBezTo>
                <a:cubicBezTo>
                  <a:pt x="7251643" y="1371148"/>
                  <a:pt x="7297999" y="1392238"/>
                  <a:pt x="7349808" y="1392238"/>
                </a:cubicBezTo>
                <a:cubicBezTo>
                  <a:pt x="7401827" y="1392238"/>
                  <a:pt x="7448393" y="1371357"/>
                  <a:pt x="7481953" y="1337320"/>
                </a:cubicBezTo>
                <a:cubicBezTo>
                  <a:pt x="7515304" y="1303075"/>
                  <a:pt x="7535860" y="1255675"/>
                  <a:pt x="7535860" y="1202427"/>
                </a:cubicBezTo>
                <a:cubicBezTo>
                  <a:pt x="7535860" y="1149598"/>
                  <a:pt x="7515304" y="1102197"/>
                  <a:pt x="7481534" y="1067952"/>
                </a:cubicBezTo>
                <a:cubicBezTo>
                  <a:pt x="7447973" y="1033706"/>
                  <a:pt x="7401408" y="1012825"/>
                  <a:pt x="7349808" y="1012825"/>
                </a:cubicBezTo>
                <a:close/>
                <a:moveTo>
                  <a:pt x="10448922" y="946150"/>
                </a:moveTo>
                <a:lnTo>
                  <a:pt x="10552110" y="946150"/>
                </a:lnTo>
                <a:lnTo>
                  <a:pt x="10671172" y="1139825"/>
                </a:lnTo>
                <a:lnTo>
                  <a:pt x="10790235" y="1333501"/>
                </a:lnTo>
                <a:lnTo>
                  <a:pt x="10790235" y="946150"/>
                </a:lnTo>
                <a:lnTo>
                  <a:pt x="10869610" y="946150"/>
                </a:lnTo>
                <a:lnTo>
                  <a:pt x="10869610" y="1458913"/>
                </a:lnTo>
                <a:lnTo>
                  <a:pt x="10772772" y="1458913"/>
                </a:lnTo>
                <a:lnTo>
                  <a:pt x="10650535" y="1260475"/>
                </a:lnTo>
                <a:lnTo>
                  <a:pt x="10528297" y="1062038"/>
                </a:lnTo>
                <a:lnTo>
                  <a:pt x="10528297" y="1458913"/>
                </a:lnTo>
                <a:lnTo>
                  <a:pt x="10448922" y="1458913"/>
                </a:lnTo>
                <a:close/>
                <a:moveTo>
                  <a:pt x="10185397" y="946150"/>
                </a:moveTo>
                <a:lnTo>
                  <a:pt x="10267947" y="946150"/>
                </a:lnTo>
                <a:lnTo>
                  <a:pt x="10267947" y="1458913"/>
                </a:lnTo>
                <a:lnTo>
                  <a:pt x="10185397" y="1458913"/>
                </a:lnTo>
                <a:close/>
                <a:moveTo>
                  <a:pt x="9656760" y="946150"/>
                </a:moveTo>
                <a:lnTo>
                  <a:pt x="10059985" y="946150"/>
                </a:lnTo>
                <a:lnTo>
                  <a:pt x="10059985" y="1022350"/>
                </a:lnTo>
                <a:lnTo>
                  <a:pt x="9899648" y="1022350"/>
                </a:lnTo>
                <a:lnTo>
                  <a:pt x="9899648" y="1458913"/>
                </a:lnTo>
                <a:lnTo>
                  <a:pt x="9817098" y="1458913"/>
                </a:lnTo>
                <a:lnTo>
                  <a:pt x="9817098" y="1022350"/>
                </a:lnTo>
                <a:lnTo>
                  <a:pt x="9656760" y="1022350"/>
                </a:lnTo>
                <a:close/>
                <a:moveTo>
                  <a:pt x="9336085" y="946150"/>
                </a:moveTo>
                <a:lnTo>
                  <a:pt x="9418635" y="946150"/>
                </a:lnTo>
                <a:lnTo>
                  <a:pt x="9418635" y="1382713"/>
                </a:lnTo>
                <a:lnTo>
                  <a:pt x="9671048" y="1382713"/>
                </a:lnTo>
                <a:lnTo>
                  <a:pt x="9671048" y="1458913"/>
                </a:lnTo>
                <a:lnTo>
                  <a:pt x="9336085" y="1458913"/>
                </a:lnTo>
                <a:close/>
                <a:moveTo>
                  <a:pt x="8766172" y="946150"/>
                </a:moveTo>
                <a:cubicBezTo>
                  <a:pt x="8848414" y="946150"/>
                  <a:pt x="8848414" y="946150"/>
                  <a:pt x="8848414" y="946150"/>
                </a:cubicBezTo>
                <a:cubicBezTo>
                  <a:pt x="8848414" y="1260391"/>
                  <a:pt x="8848414" y="1260391"/>
                  <a:pt x="8848414" y="1260391"/>
                </a:cubicBezTo>
                <a:cubicBezTo>
                  <a:pt x="8848414" y="1297706"/>
                  <a:pt x="8861356" y="1331038"/>
                  <a:pt x="8883900" y="1355146"/>
                </a:cubicBezTo>
                <a:cubicBezTo>
                  <a:pt x="8906443" y="1379044"/>
                  <a:pt x="8939006" y="1393718"/>
                  <a:pt x="8978249" y="1393718"/>
                </a:cubicBezTo>
                <a:cubicBezTo>
                  <a:pt x="9017074" y="1393718"/>
                  <a:pt x="9049219" y="1379044"/>
                  <a:pt x="9071972" y="1355146"/>
                </a:cubicBezTo>
                <a:cubicBezTo>
                  <a:pt x="9094515" y="1331038"/>
                  <a:pt x="9107457" y="1297706"/>
                  <a:pt x="9107457" y="1260391"/>
                </a:cubicBezTo>
                <a:cubicBezTo>
                  <a:pt x="9107457" y="946150"/>
                  <a:pt x="9107457" y="946150"/>
                  <a:pt x="9107457" y="946150"/>
                </a:cubicBezTo>
                <a:cubicBezTo>
                  <a:pt x="9188447" y="946150"/>
                  <a:pt x="9188447" y="946150"/>
                  <a:pt x="9188447" y="946150"/>
                </a:cubicBezTo>
                <a:cubicBezTo>
                  <a:pt x="9188447" y="1261230"/>
                  <a:pt x="9188447" y="1261230"/>
                  <a:pt x="9188447" y="1261230"/>
                </a:cubicBezTo>
                <a:cubicBezTo>
                  <a:pt x="9188447" y="1321185"/>
                  <a:pt x="9166112" y="1373384"/>
                  <a:pt x="9128539" y="1410489"/>
                </a:cubicBezTo>
                <a:cubicBezTo>
                  <a:pt x="9090758" y="1447804"/>
                  <a:pt x="9038156" y="1470025"/>
                  <a:pt x="8977623" y="1470025"/>
                </a:cubicBezTo>
                <a:cubicBezTo>
                  <a:pt x="8917089" y="1470025"/>
                  <a:pt x="8864278" y="1447804"/>
                  <a:pt x="8826497" y="1410489"/>
                </a:cubicBezTo>
                <a:cubicBezTo>
                  <a:pt x="8788716" y="1373384"/>
                  <a:pt x="8766172" y="1321185"/>
                  <a:pt x="8766172" y="1261230"/>
                </a:cubicBezTo>
                <a:cubicBezTo>
                  <a:pt x="8766172" y="946150"/>
                  <a:pt x="8766172" y="946150"/>
                  <a:pt x="8766172" y="946150"/>
                </a:cubicBezTo>
                <a:close/>
                <a:moveTo>
                  <a:pt x="7737472" y="946150"/>
                </a:moveTo>
                <a:lnTo>
                  <a:pt x="7839072" y="946150"/>
                </a:lnTo>
                <a:lnTo>
                  <a:pt x="7958134" y="1139825"/>
                </a:lnTo>
                <a:lnTo>
                  <a:pt x="8077197" y="1333501"/>
                </a:lnTo>
                <a:lnTo>
                  <a:pt x="8077197" y="946150"/>
                </a:lnTo>
                <a:lnTo>
                  <a:pt x="8156572" y="946150"/>
                </a:lnTo>
                <a:lnTo>
                  <a:pt x="8156572" y="1458913"/>
                </a:lnTo>
                <a:lnTo>
                  <a:pt x="8061322" y="1458913"/>
                </a:lnTo>
                <a:lnTo>
                  <a:pt x="7939084" y="1260475"/>
                </a:lnTo>
                <a:lnTo>
                  <a:pt x="7815259" y="1062038"/>
                </a:lnTo>
                <a:lnTo>
                  <a:pt x="7815259" y="1458913"/>
                </a:lnTo>
                <a:lnTo>
                  <a:pt x="7737472" y="1458913"/>
                </a:lnTo>
                <a:close/>
                <a:moveTo>
                  <a:pt x="11253544" y="936625"/>
                </a:moveTo>
                <a:cubicBezTo>
                  <a:pt x="11284280" y="936625"/>
                  <a:pt x="11313343" y="940389"/>
                  <a:pt x="11340315" y="948334"/>
                </a:cubicBezTo>
                <a:cubicBezTo>
                  <a:pt x="11367287" y="956071"/>
                  <a:pt x="11391959" y="967989"/>
                  <a:pt x="11414331" y="984090"/>
                </a:cubicBezTo>
                <a:cubicBezTo>
                  <a:pt x="11392795" y="1017545"/>
                  <a:pt x="11392795" y="1017545"/>
                  <a:pt x="11392795" y="1017545"/>
                </a:cubicBezTo>
                <a:cubicBezTo>
                  <a:pt x="11371260" y="1051209"/>
                  <a:pt x="11371260" y="1051209"/>
                  <a:pt x="11371260" y="1051209"/>
                </a:cubicBezTo>
                <a:cubicBezTo>
                  <a:pt x="11354114" y="1038036"/>
                  <a:pt x="11335715" y="1028627"/>
                  <a:pt x="11316270" y="1022354"/>
                </a:cubicBezTo>
                <a:cubicBezTo>
                  <a:pt x="11296616" y="1016290"/>
                  <a:pt x="11275498" y="1013363"/>
                  <a:pt x="11252917" y="1013363"/>
                </a:cubicBezTo>
                <a:cubicBezTo>
                  <a:pt x="11201273" y="1013363"/>
                  <a:pt x="11155483" y="1034063"/>
                  <a:pt x="11122657" y="1067936"/>
                </a:cubicBezTo>
                <a:cubicBezTo>
                  <a:pt x="11089622" y="1102019"/>
                  <a:pt x="11069549" y="1149692"/>
                  <a:pt x="11069549" y="1203221"/>
                </a:cubicBezTo>
                <a:cubicBezTo>
                  <a:pt x="11069549" y="1256958"/>
                  <a:pt x="11088785" y="1304631"/>
                  <a:pt x="11120984" y="1338923"/>
                </a:cubicBezTo>
                <a:cubicBezTo>
                  <a:pt x="11153393" y="1373214"/>
                  <a:pt x="11198346" y="1394124"/>
                  <a:pt x="11249990" y="1394124"/>
                </a:cubicBezTo>
                <a:cubicBezTo>
                  <a:pt x="11297452" y="1394124"/>
                  <a:pt x="11335924" y="1378860"/>
                  <a:pt x="11364360" y="1353350"/>
                </a:cubicBezTo>
                <a:cubicBezTo>
                  <a:pt x="11392795" y="1328050"/>
                  <a:pt x="11410986" y="1292295"/>
                  <a:pt x="11418095" y="1251521"/>
                </a:cubicBezTo>
                <a:cubicBezTo>
                  <a:pt x="11244136" y="1251521"/>
                  <a:pt x="11244136" y="1251521"/>
                  <a:pt x="11244136" y="1251521"/>
                </a:cubicBezTo>
                <a:cubicBezTo>
                  <a:pt x="11267971" y="1214303"/>
                  <a:pt x="11267971" y="1214303"/>
                  <a:pt x="11267971" y="1214303"/>
                </a:cubicBezTo>
                <a:cubicBezTo>
                  <a:pt x="11291598" y="1177084"/>
                  <a:pt x="11291598" y="1177084"/>
                  <a:pt x="11291598" y="1177084"/>
                </a:cubicBezTo>
                <a:cubicBezTo>
                  <a:pt x="11496083" y="1177084"/>
                  <a:pt x="11496083" y="1177084"/>
                  <a:pt x="11496083" y="1177084"/>
                </a:cubicBezTo>
                <a:cubicBezTo>
                  <a:pt x="11497338" y="1181057"/>
                  <a:pt x="11498174" y="1186911"/>
                  <a:pt x="11498802" y="1193393"/>
                </a:cubicBezTo>
                <a:cubicBezTo>
                  <a:pt x="11499429" y="1199875"/>
                  <a:pt x="11499847" y="1206984"/>
                  <a:pt x="11499847" y="1213466"/>
                </a:cubicBezTo>
                <a:cubicBezTo>
                  <a:pt x="11499847" y="1286231"/>
                  <a:pt x="11474339" y="1350214"/>
                  <a:pt x="11430222" y="1396215"/>
                </a:cubicBezTo>
                <a:cubicBezTo>
                  <a:pt x="11386105" y="1442216"/>
                  <a:pt x="11323379" y="1470025"/>
                  <a:pt x="11249154" y="1470025"/>
                </a:cubicBezTo>
                <a:cubicBezTo>
                  <a:pt x="11175137" y="1470025"/>
                  <a:pt x="11109066" y="1440334"/>
                  <a:pt x="11061813" y="1392242"/>
                </a:cubicBezTo>
                <a:cubicBezTo>
                  <a:pt x="11014351" y="1344150"/>
                  <a:pt x="10985497" y="1277449"/>
                  <a:pt x="10985497" y="1203221"/>
                </a:cubicBezTo>
                <a:cubicBezTo>
                  <a:pt x="10985497" y="1129201"/>
                  <a:pt x="11015187" y="1062500"/>
                  <a:pt x="11063695" y="1014408"/>
                </a:cubicBezTo>
                <a:cubicBezTo>
                  <a:pt x="11111994" y="966317"/>
                  <a:pt x="11179110" y="936625"/>
                  <a:pt x="11253544" y="936625"/>
                </a:cubicBezTo>
                <a:close/>
                <a:moveTo>
                  <a:pt x="8471697" y="936625"/>
                </a:moveTo>
                <a:cubicBezTo>
                  <a:pt x="8502452" y="936625"/>
                  <a:pt x="8530906" y="941434"/>
                  <a:pt x="8556850" y="949798"/>
                </a:cubicBezTo>
                <a:cubicBezTo>
                  <a:pt x="8582793" y="958162"/>
                  <a:pt x="8606225" y="970080"/>
                  <a:pt x="8626729" y="984717"/>
                </a:cubicBezTo>
                <a:cubicBezTo>
                  <a:pt x="8626729" y="984717"/>
                  <a:pt x="8626729" y="984717"/>
                  <a:pt x="8606225" y="1017336"/>
                </a:cubicBezTo>
                <a:cubicBezTo>
                  <a:pt x="8606225" y="1017336"/>
                  <a:pt x="8606225" y="1017336"/>
                  <a:pt x="8585722" y="1049745"/>
                </a:cubicBezTo>
                <a:cubicBezTo>
                  <a:pt x="8566474" y="1037409"/>
                  <a:pt x="8547644" y="1027581"/>
                  <a:pt x="8528605" y="1021099"/>
                </a:cubicBezTo>
                <a:cubicBezTo>
                  <a:pt x="8509775" y="1014617"/>
                  <a:pt x="8490736" y="1011063"/>
                  <a:pt x="8471070" y="1011063"/>
                </a:cubicBezTo>
                <a:cubicBezTo>
                  <a:pt x="8441151" y="1011063"/>
                  <a:pt x="8418974" y="1019217"/>
                  <a:pt x="8404328" y="1032181"/>
                </a:cubicBezTo>
                <a:cubicBezTo>
                  <a:pt x="8389683" y="1045354"/>
                  <a:pt x="8382570" y="1063755"/>
                  <a:pt x="8382570" y="1084246"/>
                </a:cubicBezTo>
                <a:cubicBezTo>
                  <a:pt x="8382570" y="1108292"/>
                  <a:pt x="8393449" y="1123556"/>
                  <a:pt x="8412697" y="1135474"/>
                </a:cubicBezTo>
                <a:cubicBezTo>
                  <a:pt x="8432155" y="1147183"/>
                  <a:pt x="8459772" y="1155338"/>
                  <a:pt x="8493038" y="1165165"/>
                </a:cubicBezTo>
                <a:cubicBezTo>
                  <a:pt x="8532789" y="1177293"/>
                  <a:pt x="8571704" y="1190257"/>
                  <a:pt x="8600786" y="1212421"/>
                </a:cubicBezTo>
                <a:cubicBezTo>
                  <a:pt x="8629658" y="1234585"/>
                  <a:pt x="8648697" y="1265740"/>
                  <a:pt x="8648697" y="1314250"/>
                </a:cubicBezTo>
                <a:cubicBezTo>
                  <a:pt x="8648697" y="1359205"/>
                  <a:pt x="8632169" y="1398097"/>
                  <a:pt x="8601413" y="1425906"/>
                </a:cubicBezTo>
                <a:cubicBezTo>
                  <a:pt x="8570658" y="1453507"/>
                  <a:pt x="8525467" y="1470025"/>
                  <a:pt x="8468140" y="1470025"/>
                </a:cubicBezTo>
                <a:cubicBezTo>
                  <a:pt x="8427552" y="1470025"/>
                  <a:pt x="8393031" y="1463125"/>
                  <a:pt x="8363531" y="1452461"/>
                </a:cubicBezTo>
                <a:cubicBezTo>
                  <a:pt x="8333821" y="1441797"/>
                  <a:pt x="8308715" y="1427161"/>
                  <a:pt x="8286747" y="1411479"/>
                </a:cubicBezTo>
                <a:cubicBezTo>
                  <a:pt x="8286747" y="1411479"/>
                  <a:pt x="8286747" y="1411479"/>
                  <a:pt x="8307251" y="1379069"/>
                </a:cubicBezTo>
                <a:cubicBezTo>
                  <a:pt x="8307251" y="1379069"/>
                  <a:pt x="8307251" y="1379069"/>
                  <a:pt x="8327754" y="1346450"/>
                </a:cubicBezTo>
                <a:cubicBezTo>
                  <a:pt x="8349931" y="1360669"/>
                  <a:pt x="8372318" y="1373005"/>
                  <a:pt x="8395541" y="1381578"/>
                </a:cubicBezTo>
                <a:cubicBezTo>
                  <a:pt x="8418765" y="1390360"/>
                  <a:pt x="8442825" y="1395378"/>
                  <a:pt x="8468768" y="1395378"/>
                </a:cubicBezTo>
                <a:cubicBezTo>
                  <a:pt x="8500569" y="1395378"/>
                  <a:pt x="8525048" y="1387224"/>
                  <a:pt x="8541367" y="1373633"/>
                </a:cubicBezTo>
                <a:cubicBezTo>
                  <a:pt x="8557686" y="1360041"/>
                  <a:pt x="8566055" y="1341014"/>
                  <a:pt x="8566055" y="1319477"/>
                </a:cubicBezTo>
                <a:cubicBezTo>
                  <a:pt x="8566055" y="1295640"/>
                  <a:pt x="8554967" y="1280376"/>
                  <a:pt x="8535509" y="1268458"/>
                </a:cubicBezTo>
                <a:cubicBezTo>
                  <a:pt x="8516261" y="1256540"/>
                  <a:pt x="8488644" y="1248176"/>
                  <a:pt x="8455587" y="1238348"/>
                </a:cubicBezTo>
                <a:cubicBezTo>
                  <a:pt x="8415417" y="1226221"/>
                  <a:pt x="8376502" y="1213466"/>
                  <a:pt x="8347630" y="1191511"/>
                </a:cubicBezTo>
                <a:cubicBezTo>
                  <a:pt x="8318758" y="1169556"/>
                  <a:pt x="8299928" y="1138192"/>
                  <a:pt x="8299928" y="1089264"/>
                </a:cubicBezTo>
                <a:cubicBezTo>
                  <a:pt x="8299928" y="1044727"/>
                  <a:pt x="8315829" y="1006463"/>
                  <a:pt x="8345329" y="979489"/>
                </a:cubicBezTo>
                <a:cubicBezTo>
                  <a:pt x="8374828" y="952516"/>
                  <a:pt x="8417718" y="936625"/>
                  <a:pt x="8471697" y="936625"/>
                </a:cubicBezTo>
                <a:close/>
                <a:moveTo>
                  <a:pt x="7349808" y="936625"/>
                </a:moveTo>
                <a:cubicBezTo>
                  <a:pt x="7424849" y="936625"/>
                  <a:pt x="7492344" y="966526"/>
                  <a:pt x="7541183" y="1014826"/>
                </a:cubicBezTo>
                <a:cubicBezTo>
                  <a:pt x="7590023" y="1063127"/>
                  <a:pt x="7619997" y="1129828"/>
                  <a:pt x="7619997" y="1203221"/>
                </a:cubicBezTo>
                <a:cubicBezTo>
                  <a:pt x="7619997" y="1276613"/>
                  <a:pt x="7590023" y="1343314"/>
                  <a:pt x="7541183" y="1391615"/>
                </a:cubicBezTo>
                <a:cubicBezTo>
                  <a:pt x="7492344" y="1440125"/>
                  <a:pt x="7424849" y="1470025"/>
                  <a:pt x="7349808" y="1470025"/>
                </a:cubicBezTo>
                <a:cubicBezTo>
                  <a:pt x="7274767" y="1470025"/>
                  <a:pt x="7207272" y="1440125"/>
                  <a:pt x="7158642" y="1391615"/>
                </a:cubicBezTo>
                <a:cubicBezTo>
                  <a:pt x="7110012" y="1343314"/>
                  <a:pt x="7080247" y="1276613"/>
                  <a:pt x="7080247" y="1203221"/>
                </a:cubicBezTo>
                <a:cubicBezTo>
                  <a:pt x="7080247" y="1129828"/>
                  <a:pt x="7110012" y="1063127"/>
                  <a:pt x="7158642" y="1014826"/>
                </a:cubicBezTo>
                <a:cubicBezTo>
                  <a:pt x="7207272" y="966526"/>
                  <a:pt x="7274767" y="936625"/>
                  <a:pt x="7349808" y="936625"/>
                </a:cubicBezTo>
                <a:close/>
                <a:moveTo>
                  <a:pt x="6837427" y="936625"/>
                </a:moveTo>
                <a:cubicBezTo>
                  <a:pt x="6874092" y="936625"/>
                  <a:pt x="6904891" y="941852"/>
                  <a:pt x="6932756" y="951680"/>
                </a:cubicBezTo>
                <a:cubicBezTo>
                  <a:pt x="6960412" y="961507"/>
                  <a:pt x="6984925" y="975726"/>
                  <a:pt x="7008810" y="993499"/>
                </a:cubicBezTo>
                <a:cubicBezTo>
                  <a:pt x="7008810" y="993499"/>
                  <a:pt x="7008810" y="993499"/>
                  <a:pt x="6987439" y="1026745"/>
                </a:cubicBezTo>
                <a:cubicBezTo>
                  <a:pt x="6987439" y="1026745"/>
                  <a:pt x="6987439" y="1026745"/>
                  <a:pt x="6966278" y="1059991"/>
                </a:cubicBezTo>
                <a:cubicBezTo>
                  <a:pt x="6946584" y="1044727"/>
                  <a:pt x="6926680" y="1032809"/>
                  <a:pt x="6904891" y="1024863"/>
                </a:cubicBezTo>
                <a:cubicBezTo>
                  <a:pt x="6883101" y="1016708"/>
                  <a:pt x="6859845" y="1012526"/>
                  <a:pt x="6833027" y="1012526"/>
                </a:cubicBezTo>
                <a:cubicBezTo>
                  <a:pt x="6782115" y="1012526"/>
                  <a:pt x="6736441" y="1033436"/>
                  <a:pt x="6703338" y="1067727"/>
                </a:cubicBezTo>
                <a:cubicBezTo>
                  <a:pt x="6670444" y="1102019"/>
                  <a:pt x="6649912" y="1149483"/>
                  <a:pt x="6649912" y="1203221"/>
                </a:cubicBezTo>
                <a:cubicBezTo>
                  <a:pt x="6649912" y="1256958"/>
                  <a:pt x="6670444" y="1304631"/>
                  <a:pt x="6703338" y="1338923"/>
                </a:cubicBezTo>
                <a:cubicBezTo>
                  <a:pt x="6736441" y="1373214"/>
                  <a:pt x="6782115" y="1393915"/>
                  <a:pt x="6833027" y="1393915"/>
                </a:cubicBezTo>
                <a:cubicBezTo>
                  <a:pt x="6859845" y="1393915"/>
                  <a:pt x="6883101" y="1389733"/>
                  <a:pt x="6904891" y="1381787"/>
                </a:cubicBezTo>
                <a:cubicBezTo>
                  <a:pt x="6926680" y="1373633"/>
                  <a:pt x="6946584" y="1361923"/>
                  <a:pt x="6966278" y="1346450"/>
                </a:cubicBezTo>
                <a:cubicBezTo>
                  <a:pt x="6966278" y="1346450"/>
                  <a:pt x="6966278" y="1346450"/>
                  <a:pt x="6987439" y="1379696"/>
                </a:cubicBezTo>
                <a:cubicBezTo>
                  <a:pt x="6987439" y="1379696"/>
                  <a:pt x="6987439" y="1379696"/>
                  <a:pt x="7008810" y="1412942"/>
                </a:cubicBezTo>
                <a:cubicBezTo>
                  <a:pt x="6984925" y="1430924"/>
                  <a:pt x="6960412" y="1445143"/>
                  <a:pt x="6932756" y="1454970"/>
                </a:cubicBezTo>
                <a:cubicBezTo>
                  <a:pt x="6904891" y="1464589"/>
                  <a:pt x="6874092" y="1470025"/>
                  <a:pt x="6837427" y="1470025"/>
                </a:cubicBezTo>
                <a:cubicBezTo>
                  <a:pt x="6761373" y="1470025"/>
                  <a:pt x="6693491" y="1440334"/>
                  <a:pt x="6644674" y="1392242"/>
                </a:cubicBezTo>
                <a:cubicBezTo>
                  <a:pt x="6595648" y="1344150"/>
                  <a:pt x="6565897" y="1277449"/>
                  <a:pt x="6565897" y="1203221"/>
                </a:cubicBezTo>
                <a:cubicBezTo>
                  <a:pt x="6565897" y="1129201"/>
                  <a:pt x="6595648" y="1062500"/>
                  <a:pt x="6644674" y="1014408"/>
                </a:cubicBezTo>
                <a:cubicBezTo>
                  <a:pt x="6693491" y="966107"/>
                  <a:pt x="6761373" y="936625"/>
                  <a:pt x="6837427" y="936625"/>
                </a:cubicBezTo>
                <a:close/>
                <a:moveTo>
                  <a:pt x="501650" y="477838"/>
                </a:moveTo>
                <a:cubicBezTo>
                  <a:pt x="501650" y="477838"/>
                  <a:pt x="501650" y="477838"/>
                  <a:pt x="501650" y="981076"/>
                </a:cubicBezTo>
                <a:cubicBezTo>
                  <a:pt x="501650" y="981076"/>
                  <a:pt x="501650" y="981076"/>
                  <a:pt x="786010" y="981076"/>
                </a:cubicBezTo>
                <a:cubicBezTo>
                  <a:pt x="786010" y="981076"/>
                  <a:pt x="786010" y="981076"/>
                  <a:pt x="1070579" y="981076"/>
                </a:cubicBezTo>
                <a:cubicBezTo>
                  <a:pt x="1142870" y="981076"/>
                  <a:pt x="1207013" y="953710"/>
                  <a:pt x="1253188" y="908588"/>
                </a:cubicBezTo>
                <a:cubicBezTo>
                  <a:pt x="1299153" y="863466"/>
                  <a:pt x="1327150" y="800169"/>
                  <a:pt x="1327150" y="727681"/>
                </a:cubicBezTo>
                <a:cubicBezTo>
                  <a:pt x="1327150" y="655402"/>
                  <a:pt x="1299153" y="592942"/>
                  <a:pt x="1253188" y="548446"/>
                </a:cubicBezTo>
                <a:cubicBezTo>
                  <a:pt x="1207013" y="503951"/>
                  <a:pt x="1142870" y="477838"/>
                  <a:pt x="1070579" y="477838"/>
                </a:cubicBezTo>
                <a:cubicBezTo>
                  <a:pt x="1070579" y="477838"/>
                  <a:pt x="1070579" y="477838"/>
                  <a:pt x="501650" y="477838"/>
                </a:cubicBezTo>
                <a:close/>
                <a:moveTo>
                  <a:pt x="6675435" y="336550"/>
                </a:moveTo>
                <a:cubicBezTo>
                  <a:pt x="6675435" y="487363"/>
                  <a:pt x="6675435" y="487363"/>
                  <a:pt x="6675435" y="487363"/>
                </a:cubicBezTo>
                <a:cubicBezTo>
                  <a:pt x="6808467" y="487363"/>
                  <a:pt x="6808467" y="487363"/>
                  <a:pt x="6808467" y="487363"/>
                </a:cubicBezTo>
                <a:cubicBezTo>
                  <a:pt x="6831475" y="487363"/>
                  <a:pt x="6851346" y="478985"/>
                  <a:pt x="6865570" y="465370"/>
                </a:cubicBezTo>
                <a:cubicBezTo>
                  <a:pt x="6879793" y="451755"/>
                  <a:pt x="6888160" y="432903"/>
                  <a:pt x="6888160" y="411957"/>
                </a:cubicBezTo>
                <a:cubicBezTo>
                  <a:pt x="6888160" y="390801"/>
                  <a:pt x="6879793" y="371949"/>
                  <a:pt x="6865570" y="358334"/>
                </a:cubicBezTo>
                <a:cubicBezTo>
                  <a:pt x="6851346" y="344719"/>
                  <a:pt x="6831475" y="336550"/>
                  <a:pt x="6808467" y="336550"/>
                </a:cubicBezTo>
                <a:cubicBezTo>
                  <a:pt x="6675435" y="336550"/>
                  <a:pt x="6675435" y="336550"/>
                  <a:pt x="6675435" y="336550"/>
                </a:cubicBezTo>
                <a:close/>
                <a:moveTo>
                  <a:pt x="6675435" y="122238"/>
                </a:moveTo>
                <a:cubicBezTo>
                  <a:pt x="6675435" y="265113"/>
                  <a:pt x="6675435" y="265113"/>
                  <a:pt x="6675435" y="265113"/>
                </a:cubicBezTo>
                <a:cubicBezTo>
                  <a:pt x="6795279" y="265113"/>
                  <a:pt x="6795279" y="265113"/>
                  <a:pt x="6795279" y="265113"/>
                </a:cubicBezTo>
                <a:cubicBezTo>
                  <a:pt x="6816822" y="265113"/>
                  <a:pt x="6835228" y="257396"/>
                  <a:pt x="6848404" y="244673"/>
                </a:cubicBezTo>
                <a:cubicBezTo>
                  <a:pt x="6861372" y="231949"/>
                  <a:pt x="6869110" y="214012"/>
                  <a:pt x="6869110" y="193571"/>
                </a:cubicBezTo>
                <a:cubicBezTo>
                  <a:pt x="6869110" y="173131"/>
                  <a:pt x="6861372" y="155402"/>
                  <a:pt x="6848404" y="142679"/>
                </a:cubicBezTo>
                <a:cubicBezTo>
                  <a:pt x="6835228" y="129747"/>
                  <a:pt x="6816822" y="122238"/>
                  <a:pt x="6795279" y="122238"/>
                </a:cubicBezTo>
                <a:cubicBezTo>
                  <a:pt x="6675435" y="122238"/>
                  <a:pt x="6675435" y="122238"/>
                  <a:pt x="6675435" y="122238"/>
                </a:cubicBezTo>
                <a:close/>
                <a:moveTo>
                  <a:pt x="8850791" y="114300"/>
                </a:moveTo>
                <a:cubicBezTo>
                  <a:pt x="8799203" y="114300"/>
                  <a:pt x="8753045" y="135269"/>
                  <a:pt x="8719837" y="169657"/>
                </a:cubicBezTo>
                <a:cubicBezTo>
                  <a:pt x="8686419" y="204046"/>
                  <a:pt x="8666160" y="251645"/>
                  <a:pt x="8666160" y="304905"/>
                </a:cubicBezTo>
                <a:cubicBezTo>
                  <a:pt x="8666160" y="357956"/>
                  <a:pt x="8686419" y="405554"/>
                  <a:pt x="8719837" y="439943"/>
                </a:cubicBezTo>
                <a:cubicBezTo>
                  <a:pt x="8753045" y="474332"/>
                  <a:pt x="8799203" y="495300"/>
                  <a:pt x="8850791" y="495300"/>
                </a:cubicBezTo>
                <a:cubicBezTo>
                  <a:pt x="8902588" y="495300"/>
                  <a:pt x="8948954" y="474541"/>
                  <a:pt x="8982163" y="440153"/>
                </a:cubicBezTo>
                <a:cubicBezTo>
                  <a:pt x="9015580" y="405974"/>
                  <a:pt x="9036048" y="358375"/>
                  <a:pt x="9036048" y="304905"/>
                </a:cubicBezTo>
                <a:cubicBezTo>
                  <a:pt x="9036048" y="251645"/>
                  <a:pt x="9015371" y="204046"/>
                  <a:pt x="8981954" y="169657"/>
                </a:cubicBezTo>
                <a:cubicBezTo>
                  <a:pt x="8948536" y="135269"/>
                  <a:pt x="8902170" y="114300"/>
                  <a:pt x="8850791" y="114300"/>
                </a:cubicBezTo>
                <a:close/>
                <a:moveTo>
                  <a:pt x="7335415" y="114300"/>
                </a:moveTo>
                <a:cubicBezTo>
                  <a:pt x="7283845" y="114300"/>
                  <a:pt x="7237515" y="135269"/>
                  <a:pt x="7203974" y="169657"/>
                </a:cubicBezTo>
                <a:cubicBezTo>
                  <a:pt x="7170642" y="204046"/>
                  <a:pt x="7150097" y="251645"/>
                  <a:pt x="7150097" y="304905"/>
                </a:cubicBezTo>
                <a:cubicBezTo>
                  <a:pt x="7150097" y="357956"/>
                  <a:pt x="7170642" y="405554"/>
                  <a:pt x="7203974" y="439943"/>
                </a:cubicBezTo>
                <a:cubicBezTo>
                  <a:pt x="7237515" y="474332"/>
                  <a:pt x="7283845" y="495300"/>
                  <a:pt x="7335415" y="495300"/>
                </a:cubicBezTo>
                <a:cubicBezTo>
                  <a:pt x="7387405" y="495300"/>
                  <a:pt x="7433944" y="474541"/>
                  <a:pt x="7467486" y="440153"/>
                </a:cubicBezTo>
                <a:cubicBezTo>
                  <a:pt x="7501028" y="405974"/>
                  <a:pt x="7521572" y="358375"/>
                  <a:pt x="7521572" y="304905"/>
                </a:cubicBezTo>
                <a:cubicBezTo>
                  <a:pt x="7521572" y="251645"/>
                  <a:pt x="7500818" y="204046"/>
                  <a:pt x="7467067" y="169657"/>
                </a:cubicBezTo>
                <a:cubicBezTo>
                  <a:pt x="7433525" y="135269"/>
                  <a:pt x="7386986" y="114300"/>
                  <a:pt x="7335415" y="114300"/>
                </a:cubicBezTo>
                <a:close/>
                <a:moveTo>
                  <a:pt x="9237660" y="49213"/>
                </a:moveTo>
                <a:lnTo>
                  <a:pt x="9339260" y="49213"/>
                </a:lnTo>
                <a:lnTo>
                  <a:pt x="9458322" y="242888"/>
                </a:lnTo>
                <a:lnTo>
                  <a:pt x="9578972" y="436563"/>
                </a:lnTo>
                <a:lnTo>
                  <a:pt x="9578972" y="49213"/>
                </a:lnTo>
                <a:lnTo>
                  <a:pt x="9656760" y="49213"/>
                </a:lnTo>
                <a:lnTo>
                  <a:pt x="9656760" y="560388"/>
                </a:lnTo>
                <a:lnTo>
                  <a:pt x="9561510" y="560388"/>
                </a:lnTo>
                <a:lnTo>
                  <a:pt x="9439272" y="363538"/>
                </a:lnTo>
                <a:lnTo>
                  <a:pt x="9317035" y="165101"/>
                </a:lnTo>
                <a:lnTo>
                  <a:pt x="9317035" y="560388"/>
                </a:lnTo>
                <a:lnTo>
                  <a:pt x="9237660" y="560388"/>
                </a:lnTo>
                <a:close/>
                <a:moveTo>
                  <a:pt x="8126410" y="49213"/>
                </a:moveTo>
                <a:lnTo>
                  <a:pt x="8529635" y="49213"/>
                </a:lnTo>
                <a:lnTo>
                  <a:pt x="8529635" y="125413"/>
                </a:lnTo>
                <a:lnTo>
                  <a:pt x="8369298" y="125413"/>
                </a:lnTo>
                <a:lnTo>
                  <a:pt x="8369298" y="560388"/>
                </a:lnTo>
                <a:lnTo>
                  <a:pt x="8285160" y="560388"/>
                </a:lnTo>
                <a:lnTo>
                  <a:pt x="8285160" y="125413"/>
                </a:lnTo>
                <a:lnTo>
                  <a:pt x="8126410" y="125413"/>
                </a:lnTo>
                <a:close/>
                <a:moveTo>
                  <a:pt x="6592885" y="49213"/>
                </a:moveTo>
                <a:cubicBezTo>
                  <a:pt x="6795851" y="49213"/>
                  <a:pt x="6795851" y="49213"/>
                  <a:pt x="6795851" y="49213"/>
                </a:cubicBezTo>
                <a:cubicBezTo>
                  <a:pt x="6840537" y="49213"/>
                  <a:pt x="6879794" y="63633"/>
                  <a:pt x="6907775" y="87875"/>
                </a:cubicBezTo>
                <a:cubicBezTo>
                  <a:pt x="6935756" y="112117"/>
                  <a:pt x="6952670" y="146182"/>
                  <a:pt x="6952670" y="185680"/>
                </a:cubicBezTo>
                <a:cubicBezTo>
                  <a:pt x="6952670" y="208041"/>
                  <a:pt x="6946823" y="228103"/>
                  <a:pt x="6936382" y="245658"/>
                </a:cubicBezTo>
                <a:cubicBezTo>
                  <a:pt x="6925733" y="263004"/>
                  <a:pt x="6910698" y="277633"/>
                  <a:pt x="6892114" y="288709"/>
                </a:cubicBezTo>
                <a:cubicBezTo>
                  <a:pt x="6916963" y="300621"/>
                  <a:pt x="6937009" y="318176"/>
                  <a:pt x="6950791" y="339492"/>
                </a:cubicBezTo>
                <a:cubicBezTo>
                  <a:pt x="6964572" y="360808"/>
                  <a:pt x="6972298" y="385677"/>
                  <a:pt x="6972298" y="412845"/>
                </a:cubicBezTo>
                <a:cubicBezTo>
                  <a:pt x="6972298" y="454015"/>
                  <a:pt x="6955384" y="491005"/>
                  <a:pt x="6926359" y="517546"/>
                </a:cubicBezTo>
                <a:cubicBezTo>
                  <a:pt x="6897543" y="544087"/>
                  <a:pt x="6856616" y="560388"/>
                  <a:pt x="6808798" y="560388"/>
                </a:cubicBezTo>
                <a:cubicBezTo>
                  <a:pt x="6592885" y="560388"/>
                  <a:pt x="6592885" y="560388"/>
                  <a:pt x="6592885" y="560388"/>
                </a:cubicBezTo>
                <a:cubicBezTo>
                  <a:pt x="6592885" y="49213"/>
                  <a:pt x="6592885" y="49213"/>
                  <a:pt x="6592885" y="49213"/>
                </a:cubicBezTo>
                <a:close/>
                <a:moveTo>
                  <a:pt x="8850790" y="38100"/>
                </a:moveTo>
                <a:cubicBezTo>
                  <a:pt x="8925610" y="38100"/>
                  <a:pt x="8992907" y="68001"/>
                  <a:pt x="9041603" y="116301"/>
                </a:cubicBezTo>
                <a:cubicBezTo>
                  <a:pt x="9090299" y="164602"/>
                  <a:pt x="9120185" y="231303"/>
                  <a:pt x="9120185" y="304905"/>
                </a:cubicBezTo>
                <a:cubicBezTo>
                  <a:pt x="9120185" y="378297"/>
                  <a:pt x="9090299" y="444998"/>
                  <a:pt x="9041603" y="493090"/>
                </a:cubicBezTo>
                <a:cubicBezTo>
                  <a:pt x="8992907" y="541600"/>
                  <a:pt x="8925610" y="571500"/>
                  <a:pt x="8850790" y="571500"/>
                </a:cubicBezTo>
                <a:cubicBezTo>
                  <a:pt x="8775761" y="571500"/>
                  <a:pt x="8708673" y="541600"/>
                  <a:pt x="8660186" y="493090"/>
                </a:cubicBezTo>
                <a:cubicBezTo>
                  <a:pt x="8611699" y="444998"/>
                  <a:pt x="8582022" y="378297"/>
                  <a:pt x="8582022" y="304905"/>
                </a:cubicBezTo>
                <a:cubicBezTo>
                  <a:pt x="8582022" y="231303"/>
                  <a:pt x="8611699" y="164602"/>
                  <a:pt x="8660186" y="116301"/>
                </a:cubicBezTo>
                <a:cubicBezTo>
                  <a:pt x="8708673" y="68001"/>
                  <a:pt x="8775761" y="38100"/>
                  <a:pt x="8850790" y="38100"/>
                </a:cubicBezTo>
                <a:close/>
                <a:moveTo>
                  <a:pt x="7870035" y="38100"/>
                </a:moveTo>
                <a:cubicBezTo>
                  <a:pt x="7871499" y="38100"/>
                  <a:pt x="7871499" y="38100"/>
                  <a:pt x="7871499" y="38100"/>
                </a:cubicBezTo>
                <a:cubicBezTo>
                  <a:pt x="7901627" y="38309"/>
                  <a:pt x="7929663" y="42909"/>
                  <a:pt x="7955187" y="51273"/>
                </a:cubicBezTo>
                <a:cubicBezTo>
                  <a:pt x="7981131" y="59637"/>
                  <a:pt x="8004563" y="71764"/>
                  <a:pt x="8025067" y="86401"/>
                </a:cubicBezTo>
                <a:cubicBezTo>
                  <a:pt x="8004563" y="118811"/>
                  <a:pt x="8004563" y="118811"/>
                  <a:pt x="8004563" y="118811"/>
                </a:cubicBezTo>
                <a:cubicBezTo>
                  <a:pt x="7984060" y="151429"/>
                  <a:pt x="7984060" y="151429"/>
                  <a:pt x="7984060" y="151429"/>
                </a:cubicBezTo>
                <a:cubicBezTo>
                  <a:pt x="7964811" y="138884"/>
                  <a:pt x="7945982" y="129265"/>
                  <a:pt x="7926943" y="122574"/>
                </a:cubicBezTo>
                <a:cubicBezTo>
                  <a:pt x="7908113" y="116092"/>
                  <a:pt x="7889074" y="112538"/>
                  <a:pt x="7869198" y="112538"/>
                </a:cubicBezTo>
                <a:cubicBezTo>
                  <a:pt x="7839280" y="112538"/>
                  <a:pt x="7817312" y="120692"/>
                  <a:pt x="7802666" y="133865"/>
                </a:cubicBezTo>
                <a:cubicBezTo>
                  <a:pt x="7788021" y="147038"/>
                  <a:pt x="7780907" y="165230"/>
                  <a:pt x="7780907" y="185721"/>
                </a:cubicBezTo>
                <a:cubicBezTo>
                  <a:pt x="7780907" y="209767"/>
                  <a:pt x="7791787" y="225031"/>
                  <a:pt x="7811035" y="236949"/>
                </a:cubicBezTo>
                <a:cubicBezTo>
                  <a:pt x="7830283" y="248658"/>
                  <a:pt x="7857900" y="257022"/>
                  <a:pt x="7891166" y="266849"/>
                </a:cubicBezTo>
                <a:cubicBezTo>
                  <a:pt x="7931127" y="278977"/>
                  <a:pt x="7970042" y="291941"/>
                  <a:pt x="7998914" y="313896"/>
                </a:cubicBezTo>
                <a:cubicBezTo>
                  <a:pt x="8027996" y="336060"/>
                  <a:pt x="8047035" y="367424"/>
                  <a:pt x="8047035" y="415934"/>
                </a:cubicBezTo>
                <a:cubicBezTo>
                  <a:pt x="8047035" y="460889"/>
                  <a:pt x="8030506" y="499781"/>
                  <a:pt x="7999751" y="527381"/>
                </a:cubicBezTo>
                <a:cubicBezTo>
                  <a:pt x="7968787" y="554982"/>
                  <a:pt x="7923804" y="571500"/>
                  <a:pt x="7866478" y="571500"/>
                </a:cubicBezTo>
                <a:cubicBezTo>
                  <a:pt x="7825890" y="571500"/>
                  <a:pt x="7791368" y="564809"/>
                  <a:pt x="7761659" y="554145"/>
                </a:cubicBezTo>
                <a:cubicBezTo>
                  <a:pt x="7731950" y="543272"/>
                  <a:pt x="7707053" y="528845"/>
                  <a:pt x="7685085" y="512954"/>
                </a:cubicBezTo>
                <a:cubicBezTo>
                  <a:pt x="7725883" y="447925"/>
                  <a:pt x="7725883" y="447925"/>
                  <a:pt x="7725883" y="447925"/>
                </a:cubicBezTo>
                <a:cubicBezTo>
                  <a:pt x="7748269" y="462353"/>
                  <a:pt x="7770656" y="474480"/>
                  <a:pt x="7793879" y="483053"/>
                </a:cubicBezTo>
                <a:cubicBezTo>
                  <a:pt x="7816893" y="491835"/>
                  <a:pt x="7841163" y="497063"/>
                  <a:pt x="7867106" y="497063"/>
                </a:cubicBezTo>
                <a:cubicBezTo>
                  <a:pt x="7898907" y="497063"/>
                  <a:pt x="7923177" y="488699"/>
                  <a:pt x="7939496" y="475108"/>
                </a:cubicBezTo>
                <a:cubicBezTo>
                  <a:pt x="7956024" y="461516"/>
                  <a:pt x="7964393" y="442489"/>
                  <a:pt x="7964393" y="420952"/>
                </a:cubicBezTo>
                <a:cubicBezTo>
                  <a:pt x="7964393" y="397324"/>
                  <a:pt x="7953095" y="381851"/>
                  <a:pt x="7933847" y="369933"/>
                </a:cubicBezTo>
                <a:cubicBezTo>
                  <a:pt x="7914389" y="358224"/>
                  <a:pt x="7886982" y="349860"/>
                  <a:pt x="7853925" y="339823"/>
                </a:cubicBezTo>
                <a:cubicBezTo>
                  <a:pt x="7813755" y="327696"/>
                  <a:pt x="7774840" y="314941"/>
                  <a:pt x="7745968" y="292986"/>
                </a:cubicBezTo>
                <a:cubicBezTo>
                  <a:pt x="7717095" y="271031"/>
                  <a:pt x="7698266" y="239667"/>
                  <a:pt x="7698266" y="190739"/>
                </a:cubicBezTo>
                <a:cubicBezTo>
                  <a:pt x="7698266" y="146202"/>
                  <a:pt x="7714166" y="107938"/>
                  <a:pt x="7743666" y="80964"/>
                </a:cubicBezTo>
                <a:cubicBezTo>
                  <a:pt x="7772957" y="53991"/>
                  <a:pt x="7815847" y="38100"/>
                  <a:pt x="7870035" y="38100"/>
                </a:cubicBezTo>
                <a:close/>
                <a:moveTo>
                  <a:pt x="7334624" y="38100"/>
                </a:moveTo>
                <a:cubicBezTo>
                  <a:pt x="7409415" y="38100"/>
                  <a:pt x="7476894" y="68001"/>
                  <a:pt x="7525363" y="116301"/>
                </a:cubicBezTo>
                <a:cubicBezTo>
                  <a:pt x="7574040" y="164602"/>
                  <a:pt x="7604123" y="231303"/>
                  <a:pt x="7604123" y="304905"/>
                </a:cubicBezTo>
                <a:cubicBezTo>
                  <a:pt x="7604123" y="378297"/>
                  <a:pt x="7574040" y="444998"/>
                  <a:pt x="7525363" y="493090"/>
                </a:cubicBezTo>
                <a:cubicBezTo>
                  <a:pt x="7476894" y="541600"/>
                  <a:pt x="7409415" y="571500"/>
                  <a:pt x="7334624" y="571500"/>
                </a:cubicBezTo>
                <a:cubicBezTo>
                  <a:pt x="7259833" y="571500"/>
                  <a:pt x="7192562" y="541600"/>
                  <a:pt x="7144094" y="493090"/>
                </a:cubicBezTo>
                <a:cubicBezTo>
                  <a:pt x="7095626" y="444998"/>
                  <a:pt x="7065960" y="378297"/>
                  <a:pt x="7065960" y="304905"/>
                </a:cubicBezTo>
                <a:cubicBezTo>
                  <a:pt x="7065960" y="231303"/>
                  <a:pt x="7095626" y="164602"/>
                  <a:pt x="7144094" y="116301"/>
                </a:cubicBezTo>
                <a:cubicBezTo>
                  <a:pt x="7192562" y="68001"/>
                  <a:pt x="7259833" y="38100"/>
                  <a:pt x="7334624" y="38100"/>
                </a:cubicBezTo>
                <a:close/>
                <a:moveTo>
                  <a:pt x="2766077" y="0"/>
                </a:moveTo>
                <a:cubicBezTo>
                  <a:pt x="2901191" y="0"/>
                  <a:pt x="3028777" y="17359"/>
                  <a:pt x="3146531" y="51449"/>
                </a:cubicBezTo>
                <a:cubicBezTo>
                  <a:pt x="3264077" y="85540"/>
                  <a:pt x="3372000" y="136571"/>
                  <a:pt x="3467375" y="204124"/>
                </a:cubicBezTo>
                <a:cubicBezTo>
                  <a:pt x="3467375" y="204124"/>
                  <a:pt x="3467375" y="204124"/>
                  <a:pt x="3340627" y="403228"/>
                </a:cubicBezTo>
                <a:cubicBezTo>
                  <a:pt x="3340627" y="403228"/>
                  <a:pt x="3340627" y="403228"/>
                  <a:pt x="3213880" y="602542"/>
                </a:cubicBezTo>
                <a:cubicBezTo>
                  <a:pt x="3153015" y="556321"/>
                  <a:pt x="3084622" y="520976"/>
                  <a:pt x="3009743" y="496716"/>
                </a:cubicBezTo>
                <a:cubicBezTo>
                  <a:pt x="2934865" y="472455"/>
                  <a:pt x="2853295" y="459279"/>
                  <a:pt x="2766077" y="457606"/>
                </a:cubicBezTo>
                <a:cubicBezTo>
                  <a:pt x="2556923" y="459279"/>
                  <a:pt x="2368473" y="545655"/>
                  <a:pt x="2232314" y="681180"/>
                </a:cubicBezTo>
                <a:cubicBezTo>
                  <a:pt x="2095946" y="816496"/>
                  <a:pt x="2012073" y="1000960"/>
                  <a:pt x="2012073" y="1198391"/>
                </a:cubicBezTo>
                <a:cubicBezTo>
                  <a:pt x="2012073" y="1399378"/>
                  <a:pt x="2095946" y="1585307"/>
                  <a:pt x="2232314" y="1721250"/>
                </a:cubicBezTo>
                <a:cubicBezTo>
                  <a:pt x="2368473" y="1856984"/>
                  <a:pt x="2556923" y="1942732"/>
                  <a:pt x="2766077" y="1942732"/>
                </a:cubicBezTo>
                <a:cubicBezTo>
                  <a:pt x="2868145" y="1942732"/>
                  <a:pt x="2962893" y="1923700"/>
                  <a:pt x="3050111" y="1886682"/>
                </a:cubicBezTo>
                <a:cubicBezTo>
                  <a:pt x="3137328" y="1849664"/>
                  <a:pt x="3217225" y="1794450"/>
                  <a:pt x="3289594" y="1722086"/>
                </a:cubicBezTo>
                <a:cubicBezTo>
                  <a:pt x="3462565" y="1549125"/>
                  <a:pt x="3493101" y="1332661"/>
                  <a:pt x="3543925" y="1095493"/>
                </a:cubicBezTo>
                <a:cubicBezTo>
                  <a:pt x="3595168" y="858533"/>
                  <a:pt x="3666699" y="600869"/>
                  <a:pt x="3921866" y="345714"/>
                </a:cubicBezTo>
                <a:cubicBezTo>
                  <a:pt x="4028953" y="238633"/>
                  <a:pt x="4155701" y="152256"/>
                  <a:pt x="4300646" y="92441"/>
                </a:cubicBezTo>
                <a:cubicBezTo>
                  <a:pt x="4445590" y="32836"/>
                  <a:pt x="4608522" y="0"/>
                  <a:pt x="4787977" y="0"/>
                </a:cubicBezTo>
                <a:cubicBezTo>
                  <a:pt x="4922882" y="0"/>
                  <a:pt x="5050676" y="18823"/>
                  <a:pt x="5168221" y="54796"/>
                </a:cubicBezTo>
                <a:cubicBezTo>
                  <a:pt x="5285976" y="90559"/>
                  <a:pt x="5393900" y="143054"/>
                  <a:pt x="5489275" y="210607"/>
                </a:cubicBezTo>
                <a:cubicBezTo>
                  <a:pt x="5489275" y="210607"/>
                  <a:pt x="5489275" y="210607"/>
                  <a:pt x="5364200" y="409921"/>
                </a:cubicBezTo>
                <a:cubicBezTo>
                  <a:pt x="5364200" y="409921"/>
                  <a:pt x="5364200" y="409921"/>
                  <a:pt x="5239125" y="609025"/>
                </a:cubicBezTo>
                <a:cubicBezTo>
                  <a:pt x="5176588" y="563014"/>
                  <a:pt x="5107357" y="525996"/>
                  <a:pt x="5031643" y="500480"/>
                </a:cubicBezTo>
                <a:cubicBezTo>
                  <a:pt x="4955929" y="474965"/>
                  <a:pt x="4873522" y="460952"/>
                  <a:pt x="4784631" y="460952"/>
                </a:cubicBezTo>
                <a:cubicBezTo>
                  <a:pt x="4580495" y="460952"/>
                  <a:pt x="4396857" y="544818"/>
                  <a:pt x="4264462" y="679089"/>
                </a:cubicBezTo>
                <a:cubicBezTo>
                  <a:pt x="4131857" y="813149"/>
                  <a:pt x="4050287" y="997614"/>
                  <a:pt x="4050287" y="1198391"/>
                </a:cubicBezTo>
                <a:cubicBezTo>
                  <a:pt x="4050287" y="1402724"/>
                  <a:pt x="4131021" y="1589489"/>
                  <a:pt x="4262370" y="1725223"/>
                </a:cubicBezTo>
                <a:cubicBezTo>
                  <a:pt x="4393720" y="1861167"/>
                  <a:pt x="4575477" y="1945870"/>
                  <a:pt x="4778147" y="1945870"/>
                </a:cubicBezTo>
                <a:cubicBezTo>
                  <a:pt x="4939406" y="1945870"/>
                  <a:pt x="5080167" y="1893165"/>
                  <a:pt x="5191438" y="1804280"/>
                </a:cubicBezTo>
                <a:cubicBezTo>
                  <a:pt x="5302499" y="1715394"/>
                  <a:pt x="5384070" y="1590326"/>
                  <a:pt x="5426737" y="1445390"/>
                </a:cubicBezTo>
                <a:cubicBezTo>
                  <a:pt x="5426737" y="1445390"/>
                  <a:pt x="5426737" y="1445390"/>
                  <a:pt x="4708917" y="1445390"/>
                </a:cubicBezTo>
                <a:cubicBezTo>
                  <a:pt x="4708917" y="1445390"/>
                  <a:pt x="4708917" y="1445390"/>
                  <a:pt x="4850515" y="1223279"/>
                </a:cubicBezTo>
                <a:cubicBezTo>
                  <a:pt x="4850515" y="1223279"/>
                  <a:pt x="4850515" y="1223279"/>
                  <a:pt x="4992113" y="1000960"/>
                </a:cubicBezTo>
                <a:cubicBezTo>
                  <a:pt x="4992113" y="1000960"/>
                  <a:pt x="4992113" y="1000960"/>
                  <a:pt x="5457901" y="1000960"/>
                </a:cubicBezTo>
                <a:cubicBezTo>
                  <a:pt x="5457901" y="1000960"/>
                  <a:pt x="5457901" y="1000960"/>
                  <a:pt x="5924108" y="1000960"/>
                </a:cubicBezTo>
                <a:cubicBezTo>
                  <a:pt x="5928919" y="1033796"/>
                  <a:pt x="5933102" y="1066840"/>
                  <a:pt x="5936030" y="1100094"/>
                </a:cubicBezTo>
                <a:cubicBezTo>
                  <a:pt x="5938749" y="1133557"/>
                  <a:pt x="5940422" y="1167229"/>
                  <a:pt x="5940422" y="1201738"/>
                </a:cubicBezTo>
                <a:cubicBezTo>
                  <a:pt x="5940422" y="1532602"/>
                  <a:pt x="5812001" y="1833141"/>
                  <a:pt x="5600963" y="2050860"/>
                </a:cubicBezTo>
                <a:cubicBezTo>
                  <a:pt x="5389717" y="2268578"/>
                  <a:pt x="5095854" y="2403475"/>
                  <a:pt x="4764970" y="2403475"/>
                </a:cubicBezTo>
                <a:cubicBezTo>
                  <a:pt x="4549331" y="2403475"/>
                  <a:pt x="4350006" y="2352653"/>
                  <a:pt x="4178290" y="2262513"/>
                </a:cubicBezTo>
                <a:cubicBezTo>
                  <a:pt x="4006784" y="2172372"/>
                  <a:pt x="3862676" y="2043121"/>
                  <a:pt x="3757265" y="1886682"/>
                </a:cubicBezTo>
                <a:cubicBezTo>
                  <a:pt x="3647040" y="2044794"/>
                  <a:pt x="3502931" y="2173836"/>
                  <a:pt x="3332469" y="2263558"/>
                </a:cubicBezTo>
                <a:cubicBezTo>
                  <a:pt x="3162009" y="2353490"/>
                  <a:pt x="2965403" y="2403475"/>
                  <a:pt x="2749555" y="2403475"/>
                </a:cubicBezTo>
                <a:cubicBezTo>
                  <a:pt x="2566961" y="2403475"/>
                  <a:pt x="2395664" y="2364993"/>
                  <a:pt x="2242563" y="2295766"/>
                </a:cubicBezTo>
                <a:cubicBezTo>
                  <a:pt x="2089461" y="2226540"/>
                  <a:pt x="1954347" y="2126988"/>
                  <a:pt x="1844121" y="2005266"/>
                </a:cubicBezTo>
                <a:cubicBezTo>
                  <a:pt x="1783258" y="2108792"/>
                  <a:pt x="1694366" y="2196214"/>
                  <a:pt x="1583096" y="2257493"/>
                </a:cubicBezTo>
                <a:cubicBezTo>
                  <a:pt x="1472034" y="2318772"/>
                  <a:pt x="1338593" y="2354117"/>
                  <a:pt x="1188838" y="2354117"/>
                </a:cubicBezTo>
                <a:cubicBezTo>
                  <a:pt x="1188838" y="2354117"/>
                  <a:pt x="1188838" y="2354117"/>
                  <a:pt x="0" y="2354117"/>
                </a:cubicBezTo>
                <a:cubicBezTo>
                  <a:pt x="0" y="2354117"/>
                  <a:pt x="0" y="2354117"/>
                  <a:pt x="0" y="1201738"/>
                </a:cubicBezTo>
                <a:cubicBezTo>
                  <a:pt x="0" y="1201738"/>
                  <a:pt x="0" y="1201738"/>
                  <a:pt x="0" y="49358"/>
                </a:cubicBezTo>
                <a:cubicBezTo>
                  <a:pt x="0" y="49358"/>
                  <a:pt x="0" y="49358"/>
                  <a:pt x="538575" y="49358"/>
                </a:cubicBezTo>
                <a:cubicBezTo>
                  <a:pt x="538575" y="49358"/>
                  <a:pt x="538575" y="49358"/>
                  <a:pt x="1076940" y="49358"/>
                </a:cubicBezTo>
                <a:cubicBezTo>
                  <a:pt x="1249702" y="49358"/>
                  <a:pt x="1402804" y="96206"/>
                  <a:pt x="1523487" y="176099"/>
                </a:cubicBezTo>
                <a:cubicBezTo>
                  <a:pt x="1643960" y="255992"/>
                  <a:pt x="1732223" y="368720"/>
                  <a:pt x="1774892" y="500480"/>
                </a:cubicBezTo>
                <a:cubicBezTo>
                  <a:pt x="1883653" y="350524"/>
                  <a:pt x="2027552" y="225457"/>
                  <a:pt x="2196549" y="137826"/>
                </a:cubicBezTo>
                <a:cubicBezTo>
                  <a:pt x="2365129" y="50195"/>
                  <a:pt x="2558596" y="0"/>
                  <a:pt x="27660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E4FFF-81B3-4CDA-B0A1-3363FFB22A6A}"/>
              </a:ext>
            </a:extLst>
          </p:cNvPr>
          <p:cNvSpPr>
            <a:spLocks noGrp="1"/>
          </p:cNvSpPr>
          <p:nvPr>
            <p:ph type="title" hasCustomPrompt="1"/>
          </p:nvPr>
        </p:nvSpPr>
        <p:spPr>
          <a:xfrm>
            <a:off x="630000" y="622800"/>
            <a:ext cx="10933350" cy="470898"/>
          </a:xfrm>
        </p:spPr>
        <p:txBody>
          <a:bodyPr/>
          <a:lstStyle>
            <a:lvl1pPr>
              <a:defRPr sz="3400"/>
            </a:lvl1pPr>
          </a:lstStyle>
          <a:p>
            <a:r>
              <a:rPr lang="en-US" dirty="0"/>
              <a:t>Click to add title</a:t>
            </a: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629399" y="2085628"/>
            <a:ext cx="10933801" cy="4089131"/>
          </a:xfrm>
        </p:spPr>
        <p:txBody>
          <a:bodyPr/>
          <a:lstStyle>
            <a:lvl1pPr>
              <a:lnSpc>
                <a:spcPct val="100000"/>
              </a:lnSpc>
              <a:spcBef>
                <a:spcPts val="0"/>
              </a:spcBef>
              <a:spcAft>
                <a:spcPts val="0"/>
              </a:spcAft>
              <a:defRPr sz="2000"/>
            </a:lvl1pPr>
            <a:lvl2pPr>
              <a:lnSpc>
                <a:spcPct val="100000"/>
              </a:lnSpc>
              <a:spcBef>
                <a:spcPts val="0"/>
              </a:spcBef>
              <a:spcAft>
                <a:spcPts val="0"/>
              </a:spcAft>
              <a:defRPr sz="2000"/>
            </a:lvl2pPr>
            <a:lvl3pPr>
              <a:lnSpc>
                <a:spcPct val="100000"/>
              </a:lnSpc>
              <a:spcBef>
                <a:spcPts val="0"/>
              </a:spcBef>
              <a:spcAft>
                <a:spcPts val="0"/>
              </a:spcAft>
              <a:defRPr sz="2000"/>
            </a:lvl3pPr>
            <a:lvl4pPr>
              <a:lnSpc>
                <a:spcPct val="100000"/>
              </a:lnSpc>
              <a:spcBef>
                <a:spcPts val="0"/>
              </a:spcBef>
              <a:spcAft>
                <a:spcPts val="0"/>
              </a:spcAft>
              <a:defRPr sz="2800"/>
            </a:lvl4pPr>
            <a:lvl5pPr>
              <a:lnSpc>
                <a:spcPct val="100000"/>
              </a:lnSpc>
              <a:spcBef>
                <a:spcPts val="0"/>
              </a:spcBef>
              <a:spcAft>
                <a:spcPts val="0"/>
              </a:spcAft>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27300034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sp>
        <p:nvSpPr>
          <p:cNvPr id="57" name="Date Placeholder 56"/>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8" name="Title 7"/>
          <p:cNvSpPr>
            <a:spLocks noGrp="1"/>
          </p:cNvSpPr>
          <p:nvPr>
            <p:ph type="title" hasCustomPrompt="1"/>
          </p:nvPr>
        </p:nvSpPr>
        <p:spPr>
          <a:xfrm>
            <a:off x="630000" y="622800"/>
            <a:ext cx="10933350" cy="332399"/>
          </a:xfrm>
        </p:spPr>
        <p:txBody>
          <a:bodyPr/>
          <a:lstStyle>
            <a:lvl1pPr>
              <a:defRPr>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22206985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p:txBody>
          <a:bodyPr/>
          <a:lstStyle/>
          <a:p>
            <a:r>
              <a:rPr lang="en-US" dirty="0"/>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629400" y="2085628"/>
            <a:ext cx="10933950" cy="4072976"/>
          </a:xfrm>
        </p:spPr>
        <p:txBody>
          <a:bodyPr/>
          <a:lstStyle>
            <a:lvl1pPr>
              <a:lnSpc>
                <a:spcPct val="100000"/>
              </a:lnSpc>
              <a:spcBef>
                <a:spcPts val="0"/>
              </a:spcBef>
              <a:spcAft>
                <a:spcPts val="0"/>
              </a:spcAft>
              <a:defRPr/>
            </a:lvl1pPr>
            <a:lvl2pPr>
              <a:lnSpc>
                <a:spcPct val="100000"/>
              </a:lnSpc>
              <a:spcBef>
                <a:spcPts val="0"/>
              </a:spcBef>
              <a:spcAft>
                <a:spcPts val="0"/>
              </a:spcAft>
              <a:defRPr/>
            </a:lvl2pPr>
            <a:lvl3pPr>
              <a:lnSpc>
                <a:spcPct val="100000"/>
              </a:lnSpc>
              <a:spcBef>
                <a:spcPts val="0"/>
              </a:spcBef>
              <a:spcAft>
                <a:spcPts val="0"/>
              </a:spcAft>
              <a:defRPr/>
            </a:lvl3pPr>
            <a:lvl4pPr>
              <a:lnSpc>
                <a:spcPct val="100000"/>
              </a:lnSpc>
              <a:spcBef>
                <a:spcPts val="0"/>
              </a:spcBef>
              <a:spcAft>
                <a:spcPts val="0"/>
              </a:spcAft>
              <a:defRPr/>
            </a:lvl4pPr>
            <a:lvl5pPr>
              <a:lnSpc>
                <a:spcPct val="100000"/>
              </a:lnSpc>
              <a:spcBef>
                <a:spcPts val="0"/>
              </a:spcBef>
              <a:spcAft>
                <a:spcPts val="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4043400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8" name="Subtitle 2"/>
          <p:cNvSpPr>
            <a:spLocks noGrp="1"/>
          </p:cNvSpPr>
          <p:nvPr>
            <p:ph type="subTitle" idx="13" hasCustomPrompt="1"/>
          </p:nvPr>
        </p:nvSpPr>
        <p:spPr>
          <a:xfrm>
            <a:off x="630000" y="2158987"/>
            <a:ext cx="3744000" cy="541687"/>
          </a:xfrm>
          <a:prstGeom prst="rect">
            <a:avLst/>
          </a:prstGeom>
        </p:spPr>
        <p:txBody>
          <a:bodyPr>
            <a:noAutofit/>
          </a:bodyPr>
          <a:lstStyle>
            <a:lvl1pPr marL="0" indent="0" algn="l">
              <a:buNone/>
              <a:defRPr sz="1600">
                <a:solidFill>
                  <a:schemeClr val="tx2"/>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9" name="Title 4"/>
          <p:cNvSpPr>
            <a:spLocks noGrp="1"/>
          </p:cNvSpPr>
          <p:nvPr>
            <p:ph type="title" hasCustomPrompt="1"/>
          </p:nvPr>
        </p:nvSpPr>
        <p:spPr>
          <a:xfrm>
            <a:off x="630000" y="1227048"/>
            <a:ext cx="3744000" cy="664797"/>
          </a:xfrm>
        </p:spPr>
        <p:txBody>
          <a:bodyPr anchor="t">
            <a:noAutofit/>
          </a:bodyPr>
          <a:lstStyle>
            <a:lvl1pPr>
              <a:defRPr sz="2400">
                <a:solidFill>
                  <a:schemeClr val="tx2"/>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39007530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tx2"/>
                </a:solidFill>
                <a:latin typeface="+mj-lt"/>
                <a:ea typeface="+mn-ea"/>
                <a:cs typeface="Arial" panose="020B0604020202020204" pitchFamily="34" charset="0"/>
                <a:sym typeface="Trebuchet MS" panose="020B0603020202020204" pitchFamily="34" charset="0"/>
              </a:defRPr>
            </a:lvl1pPr>
          </a:lstStyle>
          <a:p>
            <a:r>
              <a:rPr lang="en-US" dirty="0"/>
              <a:t>Click to add section title</a:t>
            </a:r>
          </a:p>
        </p:txBody>
      </p:sp>
      <p:sp>
        <p:nvSpPr>
          <p:cNvPr id="11" name="Rectangle 10"/>
          <p:cNvSpPr/>
          <p:nvPr userDrawn="1"/>
        </p:nvSpPr>
        <p:spPr bwMode="white">
          <a:xfrm>
            <a:off x="1280693" y="1424081"/>
            <a:ext cx="951721" cy="951721"/>
          </a:xfrm>
          <a:prstGeom prst="rect">
            <a:avLst/>
          </a:prstGeom>
          <a:no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28199047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tx2"/>
                </a:solidFill>
                <a:latin typeface="+mj-lt"/>
                <a:sym typeface="Trebuchet MS" panose="020B0603020202020204" pitchFamily="34" charset="0"/>
              </a:defRPr>
            </a:lvl1pPr>
          </a:lstStyle>
          <a:p>
            <a:r>
              <a:rPr lang="en-US" dirty="0"/>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05239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8"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24" name="Rectangle 23"/>
          <p:cNvSpPr/>
          <p:nvPr userDrawn="1"/>
        </p:nvSpPr>
        <p:spPr bwMode="white">
          <a:xfrm>
            <a:off x="0"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5" name="Title 4"/>
          <p:cNvSpPr>
            <a:spLocks noGrp="1"/>
          </p:cNvSpPr>
          <p:nvPr>
            <p:ph type="title" hasCustomPrompt="1"/>
          </p:nvPr>
        </p:nvSpPr>
        <p:spPr>
          <a:xfrm>
            <a:off x="630000" y="2681103"/>
            <a:ext cx="3127881" cy="1495794"/>
          </a:xfrm>
          <a:prstGeom prst="rect">
            <a:avLst/>
          </a:prstGeom>
        </p:spPr>
        <p:txBody>
          <a:bodyPr anchor="ctr">
            <a:noAutofit/>
          </a:bodyPr>
          <a:lstStyle>
            <a:lvl1pPr>
              <a:defRPr sz="2400">
                <a:solidFill>
                  <a:schemeClr val="tx2"/>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25223664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8"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2" name="Title 1"/>
          <p:cNvSpPr>
            <a:spLocks noGrp="1"/>
          </p:cNvSpPr>
          <p:nvPr>
            <p:ph type="title" hasCustomPrompt="1"/>
          </p:nvPr>
        </p:nvSpPr>
        <p:spPr>
          <a:xfrm>
            <a:off x="630000" y="622800"/>
            <a:ext cx="6276529" cy="332399"/>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34829456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8101584" cy="332399"/>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37939225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23" name="Picture 22"/>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630000" y="2681103"/>
            <a:ext cx="3127881" cy="1495794"/>
          </a:xfrm>
          <a:prstGeom prst="rect">
            <a:avLst/>
          </a:prstGeom>
        </p:spPr>
        <p:txBody>
          <a:bodyPr anchor="ctr">
            <a:noAutofit/>
          </a:bodyPr>
          <a:lstStyle>
            <a:lvl1pPr>
              <a:defRPr sz="2400">
                <a:solidFill>
                  <a:schemeClr val="bg1"/>
                </a:solidFill>
                <a:latin typeface="+mj-lt"/>
                <a:sym typeface="Trebuchet MS" panose="020B0603020202020204" pitchFamily="34" charset="0"/>
              </a:defRPr>
            </a:lvl1pPr>
          </a:lstStyle>
          <a:p>
            <a:r>
              <a:rPr lang="en-US" dirty="0"/>
              <a:t>Click to add title</a:t>
            </a:r>
          </a:p>
        </p:txBody>
      </p:sp>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5"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0604520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
        <p:nvSpPr>
          <p:cNvPr id="15"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19301659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sym typeface="Trebuchet MS" panose="020B0603020202020204" pitchFamily="34" charset="0"/>
              </a:defRPr>
            </a:lvl1pPr>
          </a:lstStyle>
          <a:p>
            <a:endParaRPr lang="en-US" dirty="0"/>
          </a:p>
        </p:txBody>
      </p:sp>
      <p:sp>
        <p:nvSpPr>
          <p:cNvPr id="9" name="Title 1"/>
          <p:cNvSpPr>
            <a:spLocks noGrp="1"/>
          </p:cNvSpPr>
          <p:nvPr>
            <p:ph type="title" hasCustomPrompt="1"/>
          </p:nvPr>
        </p:nvSpPr>
        <p:spPr bwMode="ltGray">
          <a:xfrm>
            <a:off x="630000" y="1544274"/>
            <a:ext cx="3452400" cy="1495794"/>
          </a:xfrm>
          <a:noFill/>
        </p:spPr>
        <p:txBody>
          <a:bodyPr wrap="square" lIns="0" tIns="0" rIns="320040" bIns="0" anchor="b">
            <a:noAutofit/>
          </a:bodyPr>
          <a:lstStyle>
            <a:lvl1pPr>
              <a:defRPr sz="3200">
                <a:solidFill>
                  <a:schemeClr val="tx2"/>
                </a:solidFill>
                <a:latin typeface="+mj-lt"/>
              </a:defRPr>
            </a:lvl1pPr>
          </a:lstStyle>
          <a:p>
            <a:r>
              <a:rPr lang="en-US" dirty="0"/>
              <a:t>Click to add title</a:t>
            </a: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20527104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3"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15" name="Title 1"/>
          <p:cNvSpPr>
            <a:spLocks noGrp="1"/>
          </p:cNvSpPr>
          <p:nvPr>
            <p:ph type="title" hasCustomPrompt="1"/>
          </p:nvPr>
        </p:nvSpPr>
        <p:spPr bwMode="black">
          <a:xfrm>
            <a:off x="630936" y="1785600"/>
            <a:ext cx="6247552" cy="3286800"/>
          </a:xfrm>
          <a:prstGeom prst="rect">
            <a:avLst/>
          </a:prstGeom>
        </p:spPr>
        <p:txBody>
          <a:bodyPr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2905789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2795716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69" name="think-cell Slide" r:id="rId4" imgW="360" imgH="360" progId="">
                  <p:embed/>
                </p:oleObj>
              </mc:Choice>
              <mc:Fallback>
                <p:oleObj name="think-cell Slide" r:id="rId4" imgW="360" imgH="360" progId="">
                  <p:embed/>
                  <p:pic>
                    <p:nvPicPr>
                      <p:cNvPr id="3" name="Object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0" name="Title 2"/>
          <p:cNvSpPr>
            <a:spLocks noGrp="1"/>
          </p:cNvSpPr>
          <p:nvPr>
            <p:ph type="title" hasCustomPrompt="1"/>
          </p:nvPr>
        </p:nvSpPr>
        <p:spPr>
          <a:xfrm>
            <a:off x="630000" y="2764203"/>
            <a:ext cx="2478638" cy="1314311"/>
          </a:xfrm>
          <a:prstGeom prst="rect">
            <a:avLst/>
          </a:prstGeom>
        </p:spPr>
        <p:txBody>
          <a:bodyPr anchor="ctr">
            <a:noAutofit/>
          </a:bodyPr>
          <a:lstStyle>
            <a:lvl1pPr>
              <a:defRPr sz="2400">
                <a:solidFill>
                  <a:schemeClr val="tx2"/>
                </a:solidFill>
                <a:latin typeface="+mj-lt"/>
                <a:sym typeface="Trebuchet MS" panose="020B0603020202020204" pitchFamily="34" charset="0"/>
              </a:defRPr>
            </a:lvl1pPr>
          </a:lstStyle>
          <a:p>
            <a:r>
              <a:rPr lang="en-US" dirty="0">
                <a:solidFill>
                  <a:schemeClr val="tx2"/>
                </a:solidFill>
              </a:rPr>
              <a:t>Click to add title</a:t>
            </a:r>
          </a:p>
        </p:txBody>
      </p:sp>
      <p:pic>
        <p:nvPicPr>
          <p:cNvPr id="12"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321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chemeClr val="bg1"/>
        </a:solidFill>
        <a:effectLst/>
      </p:bgPr>
    </p:bg>
    <p:spTree>
      <p:nvGrpSpPr>
        <p:cNvPr id="1" name=""/>
        <p:cNvGrpSpPr/>
        <p:nvPr/>
      </p:nvGrpSpPr>
      <p:grpSpPr>
        <a:xfrm>
          <a:off x="0" y="0"/>
          <a:ext cx="0" cy="0"/>
          <a:chOff x="0" y="0"/>
          <a:chExt cx="0" cy="0"/>
        </a:xfrm>
      </p:grpSpPr>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5" name="Title 4"/>
          <p:cNvSpPr>
            <a:spLocks noGrp="1"/>
          </p:cNvSpPr>
          <p:nvPr>
            <p:ph type="title" hasCustomPrompt="1"/>
          </p:nvPr>
        </p:nvSpPr>
        <p:spPr>
          <a:xfrm>
            <a:off x="630000" y="2764203"/>
            <a:ext cx="2478638" cy="1314311"/>
          </a:xfrm>
        </p:spPr>
        <p:txBody>
          <a:bodyPr anchor="ctr" anchorCtr="0">
            <a:noAutofit/>
          </a:bodyPr>
          <a:lstStyle>
            <a:lvl1pPr>
              <a:defRPr>
                <a:solidFill>
                  <a:srgbClr val="FFFFFF"/>
                </a:solidFill>
                <a:latin typeface="+mj-lt"/>
              </a:defRPr>
            </a:lvl1pPr>
          </a:lstStyle>
          <a:p>
            <a:r>
              <a:rPr lang="en-US" dirty="0"/>
              <a:t>Click to add title</a:t>
            </a:r>
          </a:p>
        </p:txBody>
      </p:sp>
      <p:sp>
        <p:nvSpPr>
          <p:cNvPr id="15"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39979161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9" name="TextBox 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solidFill>
              <a:latin typeface="+mn-lt"/>
              <a:ea typeface="+mn-ea"/>
              <a:cs typeface="+mn-cs"/>
              <a:sym typeface="Trebuchet MS" panose="020B0603020202020204" pitchFamily="34" charset="0"/>
            </a:endParaRPr>
          </a:p>
        </p:txBody>
      </p:sp>
      <p:sp>
        <p:nvSpPr>
          <p:cNvPr id="10"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9" name="Pentagon 3"/>
          <p:cNvSpPr/>
          <p:nvPr userDrawn="1"/>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chemeClr val="tx2"/>
                </a:solidFill>
                <a:latin typeface="+mj-lt"/>
                <a:sym typeface="Trebuchet MS" panose="020B0603020202020204" pitchFamily="34" charset="0"/>
              </a:defRPr>
            </a:lvl1pPr>
          </a:lstStyle>
          <a:p>
            <a:r>
              <a:rPr lang="en-US" dirty="0"/>
              <a:t>Click to add title</a:t>
            </a:r>
          </a:p>
        </p:txBody>
      </p:sp>
      <p:pic>
        <p:nvPicPr>
          <p:cNvPr id="11" name="Picture 1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6992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chemeClr val="bg1"/>
        </a:solidFill>
        <a:effectLst/>
      </p:bgPr>
    </p:bg>
    <p:spTree>
      <p:nvGrpSpPr>
        <p:cNvPr id="1" name=""/>
        <p:cNvGrpSpPr/>
        <p:nvPr/>
      </p:nvGrpSpPr>
      <p:grpSpPr>
        <a:xfrm>
          <a:off x="0" y="0"/>
          <a:ext cx="0" cy="0"/>
          <a:chOff x="0" y="0"/>
          <a:chExt cx="0" cy="0"/>
        </a:xfrm>
      </p:grpSpPr>
      <p:sp>
        <p:nvSpPr>
          <p:cNvPr id="19"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sym typeface="Trebuchet MS" panose="020B0603020202020204" pitchFamily="34" charset="0"/>
              </a:defRPr>
            </a:lvl1pPr>
          </a:lstStyle>
          <a:p>
            <a:r>
              <a:rPr lang="en-US" dirty="0"/>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5893568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9" name="Pentagon 8"/>
          <p:cNvSpPr/>
          <p:nvPr/>
        </p:nvSpPr>
        <p:spPr bwMode="white">
          <a:xfrm>
            <a:off x="0" y="0"/>
            <a:ext cx="6363546"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pic>
        <p:nvPicPr>
          <p:cNvPr id="10" name="Picture 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8095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chemeClr val="bg1"/>
        </a:solidFill>
        <a:effectLst/>
      </p:bgPr>
    </p:bg>
    <p:spTree>
      <p:nvGrpSpPr>
        <p:cNvPr id="1" name=""/>
        <p:cNvGrpSpPr/>
        <p:nvPr/>
      </p:nvGrpSpPr>
      <p:grpSpPr>
        <a:xfrm>
          <a:off x="0" y="0"/>
          <a:ext cx="0" cy="0"/>
          <a:chOff x="0" y="0"/>
          <a:chExt cx="0" cy="0"/>
        </a:xfrm>
      </p:grpSpPr>
      <p:sp>
        <p:nvSpPr>
          <p:cNvPr id="9" name="Pentagon 8"/>
          <p:cNvSpPr/>
          <p:nvPr/>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solidFill>
                  <a:srgbClr val="FFFFFF"/>
                </a:solidFill>
                <a:latin typeface="+mj-lt"/>
                <a:sym typeface="Trebuchet MS" panose="020B0603020202020204" pitchFamily="34" charset="0"/>
              </a:defRPr>
            </a:lvl1pPr>
          </a:lstStyle>
          <a:p>
            <a:r>
              <a:rPr lang="en-US" dirty="0"/>
              <a:t>Click to add title</a:t>
            </a: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19690273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pic>
        <p:nvPicPr>
          <p:cNvPr id="11" name="Picture 1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6836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chemeClr val="bg1"/>
        </a:soli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solidFill>
                  <a:srgbClr val="FFFFFF"/>
                </a:solidFill>
                <a:latin typeface="+mj-lt"/>
                <a:sym typeface="Trebuchet MS" panose="020B0603020202020204" pitchFamily="34" charset="0"/>
              </a:defRPr>
            </a:lvl1pPr>
          </a:lstStyle>
          <a:p>
            <a:r>
              <a:rPr lang="en-US" dirty="0"/>
              <a:t>Click to add title</a:t>
            </a: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39849398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7"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0" name="TextBox 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1"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Tree>
    <p:extLst>
      <p:ext uri="{BB962C8B-B14F-4D97-AF65-F5344CB8AC3E}">
        <p14:creationId xmlns:p14="http://schemas.microsoft.com/office/powerpoint/2010/main" val="5850758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
        <p:nvSpPr>
          <p:cNvPr id="4" name="TextBox 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59" name="Rectangle 58"/>
          <p:cNvSpPr/>
          <p:nvPr userDrawn="1"/>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sym typeface="Trebuchet MS" panose="020B0603020202020204" pitchFamily="34" charset="0"/>
            </a:endParaRPr>
          </a:p>
        </p:txBody>
      </p:sp>
    </p:spTree>
    <p:extLst>
      <p:ext uri="{BB962C8B-B14F-4D97-AF65-F5344CB8AC3E}">
        <p14:creationId xmlns:p14="http://schemas.microsoft.com/office/powerpoint/2010/main" val="7123234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chemeClr val="bg1"/>
        </a:solid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lvl1pPr>
              <a:defRPr>
                <a:latin typeface="+mn-lt"/>
                <a:sym typeface="Trebuchet MS" panose="020B0603020202020204" pitchFamily="34" charset="0"/>
              </a:defRPr>
            </a:lvl1pPr>
          </a:lstStyle>
          <a:p>
            <a:endParaRPr lang="en-US" dirty="0"/>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Tree>
    <p:extLst>
      <p:ext uri="{BB962C8B-B14F-4D97-AF65-F5344CB8AC3E}">
        <p14:creationId xmlns:p14="http://schemas.microsoft.com/office/powerpoint/2010/main" val="39361921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0665806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93" name="think-cell Slide" r:id="rId4" imgW="360" imgH="360" progId="">
                  <p:embed/>
                </p:oleObj>
              </mc:Choice>
              <mc:Fallback>
                <p:oleObj name="think-cell Slide" r:id="rId4" imgW="360" imgH="360" progId="">
                  <p:embed/>
                  <p:pic>
                    <p:nvPicPr>
                      <p:cNvPr id="3" name="Object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Date Placeholder 1"/>
          <p:cNvSpPr>
            <a:spLocks noGrp="1"/>
          </p:cNvSpPr>
          <p:nvPr>
            <p:ph type="dt" sz="half" idx="10"/>
          </p:nvPr>
        </p:nvSpPr>
        <p:spPr/>
        <p:txBody>
          <a:bodyPr/>
          <a:lstStyle>
            <a:lvl1pPr>
              <a:defRPr>
                <a:solidFill>
                  <a:schemeClr val="bg1"/>
                </a:solidFill>
                <a:latin typeface="+mn-lt"/>
                <a:sym typeface="Trebuchet MS" panose="020B0603020202020204" pitchFamily="34" charset="0"/>
              </a:defRPr>
            </a:lvl1pPr>
          </a:lstStyle>
          <a:p>
            <a:endParaRPr lang="en-US" dirty="0"/>
          </a:p>
        </p:txBody>
      </p:sp>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sym typeface="Trebuchet MS" panose="020B0603020202020204" pitchFamily="34" charset="0"/>
            </a:endParaRPr>
          </a:p>
        </p:txBody>
      </p:sp>
    </p:spTree>
    <p:extLst>
      <p:ext uri="{BB962C8B-B14F-4D97-AF65-F5344CB8AC3E}">
        <p14:creationId xmlns:p14="http://schemas.microsoft.com/office/powerpoint/2010/main" val="37419413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chemeClr val="tx1">
            <a:lumMod val="50000"/>
          </a:schemeClr>
        </a:solidFill>
        <a:effectLst/>
      </p:bgPr>
    </p:bg>
    <p:spTree>
      <p:nvGrpSpPr>
        <p:cNvPr id="1" name=""/>
        <p:cNvGrpSpPr/>
        <p:nvPr/>
      </p:nvGrpSpPr>
      <p:grpSpPr>
        <a:xfrm>
          <a:off x="0" y="0"/>
          <a:ext cx="0" cy="0"/>
          <a:chOff x="0" y="0"/>
          <a:chExt cx="0" cy="0"/>
        </a:xfrm>
      </p:grpSpPr>
      <p:sp>
        <p:nvSpPr>
          <p:cNvPr id="5" name="TextBox 4"/>
          <p:cNvSpPr txBox="1"/>
          <p:nvPr/>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3" name="Date Placeholder 2"/>
          <p:cNvSpPr>
            <a:spLocks noGrp="1"/>
          </p:cNvSpPr>
          <p:nvPr>
            <p:ph type="dt" sz="half" idx="10"/>
          </p:nvPr>
        </p:nvSpPr>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2" name="Title 1"/>
          <p:cNvSpPr>
            <a:spLocks noGrp="1"/>
          </p:cNvSpPr>
          <p:nvPr>
            <p:ph type="title" hasCustomPrompt="1"/>
          </p:nvPr>
        </p:nvSpPr>
        <p:spPr>
          <a:xfrm>
            <a:off x="630000" y="622800"/>
            <a:ext cx="10933200" cy="332399"/>
          </a:xfrm>
        </p:spPr>
        <p:txBody>
          <a:bodyPr/>
          <a:lstStyle>
            <a:lvl1pPr>
              <a:defRPr>
                <a:solidFill>
                  <a:schemeClr val="bg1"/>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25483755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chemeClr val="tx2"/>
                </a:solidFill>
                <a:latin typeface="+mn-lt"/>
                <a:sym typeface="Trebuchet MS" panose="020B0603020202020204" pitchFamily="34" charset="0"/>
              </a:rPr>
              <a:t>Table of contents</a:t>
            </a:r>
          </a:p>
        </p:txBody>
      </p:sp>
      <p:sp>
        <p:nvSpPr>
          <p:cNvPr id="15"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pic>
        <p:nvPicPr>
          <p:cNvPr id="10" name="Picture 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39090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6" name="Date Placeholder 4"/>
          <p:cNvSpPr>
            <a:spLocks noGrp="1"/>
          </p:cNvSpPr>
          <p:nvPr>
            <p:ph type="dt" sz="half" idx="10"/>
          </p:nvPr>
        </p:nvSpPr>
        <p:spPr>
          <a:xfrm>
            <a:off x="9677400" y="6405036"/>
            <a:ext cx="1482051" cy="153888"/>
          </a:xfr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1" name="TextBox 10"/>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6408276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D. Blank">
    <p:bg>
      <p:bgPr>
        <a:solidFill>
          <a:schemeClr val="bg1"/>
        </a:solidFill>
        <a:effectLst/>
      </p:bgPr>
    </p:bg>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lvl1pPr>
              <a:defRPr>
                <a:latin typeface="+mn-lt"/>
                <a:sym typeface="Trebuchet MS" panose="020B0603020202020204" pitchFamily="34" charset="0"/>
              </a:defRPr>
            </a:lvl1pPr>
          </a:lstStyle>
          <a:p>
            <a:endParaRPr lang="en-US" dirty="0"/>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15711853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sp>
        <p:nvSpPr>
          <p:cNvPr id="6" name="Rectangle 5"/>
          <p:cNvSpPr/>
          <p:nvPr/>
        </p:nvSpPr>
        <p:spPr>
          <a:xfrm>
            <a:off x="5021826" y="1664256"/>
            <a:ext cx="6209072" cy="3323987"/>
          </a:xfrm>
          <a:prstGeom prst="rect">
            <a:avLst/>
          </a:prstGeom>
        </p:spPr>
        <p:txBody>
          <a:bodyPr wrap="square" lIns="0" tIns="0" rIns="0" bIns="0" anchor="ctr">
            <a:spAutoFit/>
          </a:bodyPr>
          <a:lstStyle/>
          <a:p>
            <a:pPr indent="0">
              <a:lnSpc>
                <a:spcPct val="100000"/>
              </a:lnSpc>
            </a:pPr>
            <a:r>
              <a:rPr lang="en-US" sz="900" b="0" dirty="0">
                <a:latin typeface="+mn-lt"/>
                <a:sym typeface="Trebuchet MS" panose="020B0603020202020204" pitchFamily="34" charset="0"/>
              </a:rPr>
              <a:t>The services and materials provided by Boston Consulting Group (BCG) are subject to BCG's Standard Terms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to update these materials after the date hereof, notwithstanding that such information may become outdated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or inaccurate.</a:t>
            </a:r>
          </a:p>
          <a:p>
            <a:pPr indent="0">
              <a:lnSpc>
                <a:spcPct val="100000"/>
              </a:lnSpc>
            </a:pPr>
            <a:r>
              <a:rPr lang="en-US" sz="900" b="0" dirty="0">
                <a:latin typeface="+mn-lt"/>
                <a:sym typeface="Trebuchet MS" panose="020B0603020202020204" pitchFamily="34" charset="0"/>
              </a:rPr>
              <a:t> </a:t>
            </a:r>
          </a:p>
          <a:p>
            <a:pPr indent="0">
              <a:lnSpc>
                <a:spcPct val="100000"/>
              </a:lnSpc>
            </a:pPr>
            <a:r>
              <a:rPr lang="en-US" sz="900" b="0" dirty="0">
                <a:latin typeface="+mn-lt"/>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of this document shall be deemed agreement with and consideration for the foregoing.</a:t>
            </a:r>
          </a:p>
          <a:p>
            <a:pPr indent="0">
              <a:lnSpc>
                <a:spcPct val="100000"/>
              </a:lnSpc>
            </a:pPr>
            <a:endParaRPr lang="en-US" sz="900" b="0" dirty="0">
              <a:latin typeface="+mn-lt"/>
              <a:sym typeface="Trebuchet MS" panose="020B0603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b="0" dirty="0">
                <a:latin typeface="+mn-lt"/>
                <a:sym typeface="Trebuchet MS" panose="020B0603020202020204" pitchFamily="34" charset="0"/>
              </a:rPr>
              <a:t>BCG does not provide fairness opinions or valuations of market transactions, and these materials should not be relied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or operating assumptions will clearly impact the analyses and conclusions.</a:t>
            </a:r>
          </a:p>
        </p:txBody>
      </p:sp>
      <p:sp>
        <p:nvSpPr>
          <p:cNvPr id="7" name="Title 6"/>
          <p:cNvSpPr txBox="1">
            <a:spLocks/>
          </p:cNvSpPr>
          <p:nvPr/>
        </p:nvSpPr>
        <p:spPr>
          <a:xfrm>
            <a:off x="639044" y="2973076"/>
            <a:ext cx="3199529" cy="70634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100" dirty="0">
                <a:gradFill>
                  <a:gsLst>
                    <a:gs pos="100000">
                      <a:schemeClr val="tx2"/>
                    </a:gs>
                    <a:gs pos="2000">
                      <a:schemeClr val="accent2"/>
                    </a:gs>
                  </a:gsLst>
                  <a:lin ang="2700000" scaled="0"/>
                </a:gradFill>
                <a:latin typeface="+mn-lt"/>
                <a:sym typeface="Trebuchet MS" panose="020B0603020202020204" pitchFamily="34" charset="0"/>
              </a:rPr>
              <a:t>Disclaimer</a:t>
            </a:r>
          </a:p>
        </p:txBody>
      </p:sp>
      <p:cxnSp>
        <p:nvCxnSpPr>
          <p:cNvPr id="9" name="Straight Connector 8"/>
          <p:cNvCxnSpPr/>
          <p:nvPr/>
        </p:nvCxnSpPr>
        <p:spPr>
          <a:xfrm>
            <a:off x="4367898" y="1630185"/>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lvl1pPr>
              <a:defRPr>
                <a:latin typeface="+mn-lt"/>
                <a:sym typeface="Trebuchet MS" panose="020B0603020202020204" pitchFamily="34" charset="0"/>
              </a:defRPr>
            </a:lvl1pPr>
          </a:lstStyle>
          <a:p>
            <a:endParaRPr lang="en-US" dirty="0"/>
          </a:p>
        </p:txBody>
      </p:sp>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24132211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75382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17" name="think-cell Slide" r:id="rId6" imgW="360" imgH="360" progId="">
                  <p:embed/>
                </p:oleObj>
              </mc:Choice>
              <mc:Fallback>
                <p:oleObj name="think-cell Slide" r:id="rId6" imgW="360" imgH="360" progId="">
                  <p:embed/>
                  <p:pic>
                    <p:nvPicPr>
                      <p:cNvPr id="2" name="Object 1"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TitleAndEndImages"/>
          <p:cNvPicPr>
            <a:picLocks noChangeAspect="1"/>
          </p:cNvPicPr>
          <p:nvPr userDrawn="1">
            <p:custDataLst>
              <p:tags r:id="rId3"/>
            </p:custDataLst>
          </p:nvPr>
        </p:nvPicPr>
        <p:blipFill>
          <a:blip r:embed="rId8">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8" name="Rectangle 7"/>
          <p:cNvSpPr/>
          <p:nvPr userDrawn="1"/>
        </p:nvSpPr>
        <p:spPr bwMode="black">
          <a:xfrm>
            <a:off x="630936" y="626200"/>
            <a:ext cx="81252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603020202020204" pitchFamily="34" charset="0"/>
            </a:endParaRPr>
          </a:p>
        </p:txBody>
      </p:sp>
      <p:sp>
        <p:nvSpPr>
          <p:cNvPr id="15" name="TextBox 14"/>
          <p:cNvSpPr txBox="1"/>
          <p:nvPr/>
        </p:nvSpPr>
        <p:spPr bwMode="white">
          <a:xfrm>
            <a:off x="924979" y="5715178"/>
            <a:ext cx="840801" cy="170110"/>
          </a:xfrm>
          <a:prstGeom prst="rect">
            <a:avLst/>
          </a:prstGeom>
          <a:noFill/>
        </p:spPr>
        <p:txBody>
          <a:bodyPr wrap="none" lIns="0" tIns="0" rIns="0" bIns="0" rtlCol="0" anchor="b">
            <a:noAutofit/>
          </a:bodyPr>
          <a:lstStyle/>
          <a:p>
            <a:pPr>
              <a:lnSpc>
                <a:spcPct val="90000"/>
              </a:lnSpc>
              <a:spcAft>
                <a:spcPts val="600"/>
              </a:spcAft>
            </a:pPr>
            <a:r>
              <a:rPr lang="en-US" sz="1200" dirty="0">
                <a:solidFill>
                  <a:schemeClr val="bg1"/>
                </a:solidFill>
                <a:latin typeface="+mn-lt"/>
                <a:sym typeface="Trebuchet MS" panose="020B0603020202020204" pitchFamily="34" charset="0"/>
              </a:rPr>
              <a:t>bcg.com</a:t>
            </a:r>
          </a:p>
        </p:txBody>
      </p:sp>
      <p:sp>
        <p:nvSpPr>
          <p:cNvPr id="10" name="Freeform 9"/>
          <p:cNvSpPr>
            <a:spLocks noChangeAspect="1"/>
          </p:cNvSpPr>
          <p:nvPr userDrawn="1">
            <p:custDataLst>
              <p:tags r:id="rId4"/>
            </p:custDataLst>
          </p:nvPr>
        </p:nvSpPr>
        <p:spPr bwMode="auto">
          <a:xfrm>
            <a:off x="2676857" y="2969513"/>
            <a:ext cx="4033357" cy="842974"/>
          </a:xfrm>
          <a:custGeom>
            <a:avLst/>
            <a:gdLst>
              <a:gd name="connsiteX0" fmla="*/ 8982072 w 11499847"/>
              <a:gd name="connsiteY0" fmla="*/ 1919288 h 2403475"/>
              <a:gd name="connsiteX1" fmla="*/ 8982072 w 11499847"/>
              <a:gd name="connsiteY1" fmla="*/ 2105026 h 2403475"/>
              <a:gd name="connsiteX2" fmla="*/ 9098233 w 11499847"/>
              <a:gd name="connsiteY2" fmla="*/ 2105026 h 2403475"/>
              <a:gd name="connsiteX3" fmla="*/ 9164880 w 11499847"/>
              <a:gd name="connsiteY3" fmla="*/ 2080233 h 2403475"/>
              <a:gd name="connsiteX4" fmla="*/ 9191622 w 11499847"/>
              <a:gd name="connsiteY4" fmla="*/ 2011737 h 2403475"/>
              <a:gd name="connsiteX5" fmla="*/ 9164880 w 11499847"/>
              <a:gd name="connsiteY5" fmla="*/ 1944501 h 2403475"/>
              <a:gd name="connsiteX6" fmla="*/ 9098233 w 11499847"/>
              <a:gd name="connsiteY6" fmla="*/ 1919288 h 2403475"/>
              <a:gd name="connsiteX7" fmla="*/ 8982072 w 11499847"/>
              <a:gd name="connsiteY7" fmla="*/ 1919288 h 2403475"/>
              <a:gd name="connsiteX8" fmla="*/ 7280272 w 11499847"/>
              <a:gd name="connsiteY8" fmla="*/ 1919288 h 2403475"/>
              <a:gd name="connsiteX9" fmla="*/ 7280272 w 11499847"/>
              <a:gd name="connsiteY9" fmla="*/ 2097088 h 2403475"/>
              <a:gd name="connsiteX10" fmla="*/ 7404503 w 11499847"/>
              <a:gd name="connsiteY10" fmla="*/ 2097088 h 2403475"/>
              <a:gd name="connsiteX11" fmla="*/ 7469027 w 11499847"/>
              <a:gd name="connsiteY11" fmla="*/ 2073423 h 2403475"/>
              <a:gd name="connsiteX12" fmla="*/ 7494585 w 11499847"/>
              <a:gd name="connsiteY12" fmla="*/ 2008502 h 2403475"/>
              <a:gd name="connsiteX13" fmla="*/ 7469027 w 11499847"/>
              <a:gd name="connsiteY13" fmla="*/ 1943581 h 2403475"/>
              <a:gd name="connsiteX14" fmla="*/ 7404503 w 11499847"/>
              <a:gd name="connsiteY14" fmla="*/ 1919288 h 2403475"/>
              <a:gd name="connsiteX15" fmla="*/ 7280272 w 11499847"/>
              <a:gd name="connsiteY15" fmla="*/ 1919288 h 2403475"/>
              <a:gd name="connsiteX16" fmla="*/ 7945015 w 11499847"/>
              <a:gd name="connsiteY16" fmla="*/ 1909763 h 2403475"/>
              <a:gd name="connsiteX17" fmla="*/ 7813574 w 11499847"/>
              <a:gd name="connsiteY17" fmla="*/ 1965330 h 2403475"/>
              <a:gd name="connsiteX18" fmla="*/ 7759697 w 11499847"/>
              <a:gd name="connsiteY18" fmla="*/ 2100368 h 2403475"/>
              <a:gd name="connsiteX19" fmla="*/ 7813574 w 11499847"/>
              <a:gd name="connsiteY19" fmla="*/ 2235406 h 2403475"/>
              <a:gd name="connsiteX20" fmla="*/ 7945015 w 11499847"/>
              <a:gd name="connsiteY20" fmla="*/ 2290763 h 2403475"/>
              <a:gd name="connsiteX21" fmla="*/ 8077086 w 11499847"/>
              <a:gd name="connsiteY21" fmla="*/ 2235825 h 2403475"/>
              <a:gd name="connsiteX22" fmla="*/ 8131172 w 11499847"/>
              <a:gd name="connsiteY22" fmla="*/ 2100368 h 2403475"/>
              <a:gd name="connsiteX23" fmla="*/ 8076876 w 11499847"/>
              <a:gd name="connsiteY23" fmla="*/ 1965330 h 2403475"/>
              <a:gd name="connsiteX24" fmla="*/ 7945015 w 11499847"/>
              <a:gd name="connsiteY24" fmla="*/ 1909763 h 2403475"/>
              <a:gd name="connsiteX25" fmla="*/ 8899522 w 11499847"/>
              <a:gd name="connsiteY25" fmla="*/ 1844675 h 2403475"/>
              <a:gd name="connsiteX26" fmla="*/ 9098598 w 11499847"/>
              <a:gd name="connsiteY26" fmla="*/ 1844675 h 2403475"/>
              <a:gd name="connsiteX27" fmla="*/ 9228521 w 11499847"/>
              <a:gd name="connsiteY27" fmla="*/ 1892741 h 2403475"/>
              <a:gd name="connsiteX28" fmla="*/ 9277347 w 11499847"/>
              <a:gd name="connsiteY28" fmla="*/ 2011236 h 2403475"/>
              <a:gd name="connsiteX29" fmla="*/ 9228521 w 11499847"/>
              <a:gd name="connsiteY29" fmla="*/ 2129521 h 2403475"/>
              <a:gd name="connsiteX30" fmla="*/ 9098598 w 11499847"/>
              <a:gd name="connsiteY30" fmla="*/ 2177796 h 2403475"/>
              <a:gd name="connsiteX31" fmla="*/ 8982086 w 11499847"/>
              <a:gd name="connsiteY31" fmla="*/ 2177796 h 2403475"/>
              <a:gd name="connsiteX32" fmla="*/ 8982086 w 11499847"/>
              <a:gd name="connsiteY32" fmla="*/ 2355850 h 2403475"/>
              <a:gd name="connsiteX33" fmla="*/ 8899522 w 11499847"/>
              <a:gd name="connsiteY33" fmla="*/ 2355850 h 2403475"/>
              <a:gd name="connsiteX34" fmla="*/ 8899522 w 11499847"/>
              <a:gd name="connsiteY34" fmla="*/ 1844675 h 2403475"/>
              <a:gd name="connsiteX35" fmla="*/ 8324847 w 11499847"/>
              <a:gd name="connsiteY35" fmla="*/ 1844675 h 2403475"/>
              <a:gd name="connsiteX36" fmla="*/ 8407608 w 11499847"/>
              <a:gd name="connsiteY36" fmla="*/ 1844675 h 2403475"/>
              <a:gd name="connsiteX37" fmla="*/ 8407608 w 11499847"/>
              <a:gd name="connsiteY37" fmla="*/ 2158090 h 2403475"/>
              <a:gd name="connsiteX38" fmla="*/ 8443017 w 11499847"/>
              <a:gd name="connsiteY38" fmla="*/ 2252595 h 2403475"/>
              <a:gd name="connsiteX39" fmla="*/ 8537931 w 11499847"/>
              <a:gd name="connsiteY39" fmla="*/ 2291066 h 2403475"/>
              <a:gd name="connsiteX40" fmla="*/ 8631797 w 11499847"/>
              <a:gd name="connsiteY40" fmla="*/ 2252595 h 2403475"/>
              <a:gd name="connsiteX41" fmla="*/ 8667415 w 11499847"/>
              <a:gd name="connsiteY41" fmla="*/ 2158090 h 2403475"/>
              <a:gd name="connsiteX42" fmla="*/ 8667415 w 11499847"/>
              <a:gd name="connsiteY42" fmla="*/ 1844675 h 2403475"/>
              <a:gd name="connsiteX43" fmla="*/ 8748710 w 11499847"/>
              <a:gd name="connsiteY43" fmla="*/ 1844675 h 2403475"/>
              <a:gd name="connsiteX44" fmla="*/ 8748710 w 11499847"/>
              <a:gd name="connsiteY44" fmla="*/ 2158717 h 2403475"/>
              <a:gd name="connsiteX45" fmla="*/ 8688577 w 11499847"/>
              <a:gd name="connsiteY45" fmla="*/ 2307793 h 2403475"/>
              <a:gd name="connsiteX46" fmla="*/ 8537093 w 11499847"/>
              <a:gd name="connsiteY46" fmla="*/ 2366963 h 2403475"/>
              <a:gd name="connsiteX47" fmla="*/ 8385399 w 11499847"/>
              <a:gd name="connsiteY47" fmla="*/ 2307793 h 2403475"/>
              <a:gd name="connsiteX48" fmla="*/ 8324847 w 11499847"/>
              <a:gd name="connsiteY48" fmla="*/ 2158717 h 2403475"/>
              <a:gd name="connsiteX49" fmla="*/ 8324847 w 11499847"/>
              <a:gd name="connsiteY49" fmla="*/ 1844675 h 2403475"/>
              <a:gd name="connsiteX50" fmla="*/ 7197722 w 11499847"/>
              <a:gd name="connsiteY50" fmla="*/ 1844675 h 2403475"/>
              <a:gd name="connsiteX51" fmla="*/ 7404196 w 11499847"/>
              <a:gd name="connsiteY51" fmla="*/ 1844675 h 2403475"/>
              <a:gd name="connsiteX52" fmla="*/ 7531336 w 11499847"/>
              <a:gd name="connsiteY52" fmla="*/ 1891906 h 2403475"/>
              <a:gd name="connsiteX53" fmla="*/ 7578727 w 11499847"/>
              <a:gd name="connsiteY53" fmla="*/ 2008937 h 2403475"/>
              <a:gd name="connsiteX54" fmla="*/ 7548455 w 11499847"/>
              <a:gd name="connsiteY54" fmla="*/ 2106950 h 2403475"/>
              <a:gd name="connsiteX55" fmla="*/ 7464947 w 11499847"/>
              <a:gd name="connsiteY55" fmla="*/ 2161495 h 2403475"/>
              <a:gd name="connsiteX56" fmla="*/ 7525699 w 11499847"/>
              <a:gd name="connsiteY56" fmla="*/ 2258673 h 2403475"/>
              <a:gd name="connsiteX57" fmla="*/ 7586660 w 11499847"/>
              <a:gd name="connsiteY57" fmla="*/ 2355850 h 2403475"/>
              <a:gd name="connsiteX58" fmla="*/ 7491044 w 11499847"/>
              <a:gd name="connsiteY58" fmla="*/ 2355850 h 2403475"/>
              <a:gd name="connsiteX59" fmla="*/ 7434676 w 11499847"/>
              <a:gd name="connsiteY59" fmla="*/ 2263479 h 2403475"/>
              <a:gd name="connsiteX60" fmla="*/ 7378099 w 11499847"/>
              <a:gd name="connsiteY60" fmla="*/ 2171108 h 2403475"/>
              <a:gd name="connsiteX61" fmla="*/ 7280395 w 11499847"/>
              <a:gd name="connsiteY61" fmla="*/ 2171108 h 2403475"/>
              <a:gd name="connsiteX62" fmla="*/ 7280395 w 11499847"/>
              <a:gd name="connsiteY62" fmla="*/ 2355850 h 2403475"/>
              <a:gd name="connsiteX63" fmla="*/ 7197722 w 11499847"/>
              <a:gd name="connsiteY63" fmla="*/ 2355850 h 2403475"/>
              <a:gd name="connsiteX64" fmla="*/ 7197722 w 11499847"/>
              <a:gd name="connsiteY64" fmla="*/ 1844675 h 2403475"/>
              <a:gd name="connsiteX65" fmla="*/ 7945016 w 11499847"/>
              <a:gd name="connsiteY65" fmla="*/ 1833563 h 2403475"/>
              <a:gd name="connsiteX66" fmla="*/ 8136527 w 11499847"/>
              <a:gd name="connsiteY66" fmla="*/ 1911974 h 2403475"/>
              <a:gd name="connsiteX67" fmla="*/ 8215310 w 11499847"/>
              <a:gd name="connsiteY67" fmla="*/ 2100368 h 2403475"/>
              <a:gd name="connsiteX68" fmla="*/ 8136527 w 11499847"/>
              <a:gd name="connsiteY68" fmla="*/ 2288762 h 2403475"/>
              <a:gd name="connsiteX69" fmla="*/ 7945016 w 11499847"/>
              <a:gd name="connsiteY69" fmla="*/ 2366963 h 2403475"/>
              <a:gd name="connsiteX70" fmla="*/ 7754134 w 11499847"/>
              <a:gd name="connsiteY70" fmla="*/ 2288762 h 2403475"/>
              <a:gd name="connsiteX71" fmla="*/ 7675560 w 11499847"/>
              <a:gd name="connsiteY71" fmla="*/ 2100368 h 2403475"/>
              <a:gd name="connsiteX72" fmla="*/ 7754134 w 11499847"/>
              <a:gd name="connsiteY72" fmla="*/ 1911974 h 2403475"/>
              <a:gd name="connsiteX73" fmla="*/ 7945016 w 11499847"/>
              <a:gd name="connsiteY73" fmla="*/ 1833563 h 2403475"/>
              <a:gd name="connsiteX74" fmla="*/ 6834872 w 11499847"/>
              <a:gd name="connsiteY74" fmla="*/ 1833563 h 2403475"/>
              <a:gd name="connsiteX75" fmla="*/ 6921875 w 11499847"/>
              <a:gd name="connsiteY75" fmla="*/ 1845482 h 2403475"/>
              <a:gd name="connsiteX76" fmla="*/ 6996090 w 11499847"/>
              <a:gd name="connsiteY76" fmla="*/ 1881028 h 2403475"/>
              <a:gd name="connsiteX77" fmla="*/ 6974496 w 11499847"/>
              <a:gd name="connsiteY77" fmla="*/ 1914692 h 2403475"/>
              <a:gd name="connsiteX78" fmla="*/ 6952903 w 11499847"/>
              <a:gd name="connsiteY78" fmla="*/ 1948356 h 2403475"/>
              <a:gd name="connsiteX79" fmla="*/ 6897556 w 11499847"/>
              <a:gd name="connsiteY79" fmla="*/ 1919501 h 2403475"/>
              <a:gd name="connsiteX80" fmla="*/ 6834243 w 11499847"/>
              <a:gd name="connsiteY80" fmla="*/ 1910301 h 2403475"/>
              <a:gd name="connsiteX81" fmla="*/ 6703424 w 11499847"/>
              <a:gd name="connsiteY81" fmla="*/ 1965084 h 2403475"/>
              <a:gd name="connsiteX82" fmla="*/ 6650384 w 11499847"/>
              <a:gd name="connsiteY82" fmla="*/ 2100368 h 2403475"/>
              <a:gd name="connsiteX83" fmla="*/ 6701957 w 11499847"/>
              <a:gd name="connsiteY83" fmla="*/ 2236070 h 2403475"/>
              <a:gd name="connsiteX84" fmla="*/ 6831308 w 11499847"/>
              <a:gd name="connsiteY84" fmla="*/ 2291062 h 2403475"/>
              <a:gd name="connsiteX85" fmla="*/ 6945984 w 11499847"/>
              <a:gd name="connsiteY85" fmla="*/ 2250498 h 2403475"/>
              <a:gd name="connsiteX86" fmla="*/ 6999863 w 11499847"/>
              <a:gd name="connsiteY86" fmla="*/ 2148460 h 2403475"/>
              <a:gd name="connsiteX87" fmla="*/ 6825438 w 11499847"/>
              <a:gd name="connsiteY87" fmla="*/ 2148460 h 2403475"/>
              <a:gd name="connsiteX88" fmla="*/ 6849128 w 11499847"/>
              <a:gd name="connsiteY88" fmla="*/ 2111241 h 2403475"/>
              <a:gd name="connsiteX89" fmla="*/ 6873028 w 11499847"/>
              <a:gd name="connsiteY89" fmla="*/ 2074022 h 2403475"/>
              <a:gd name="connsiteX90" fmla="*/ 7078061 w 11499847"/>
              <a:gd name="connsiteY90" fmla="*/ 2074022 h 2403475"/>
              <a:gd name="connsiteX91" fmla="*/ 7080787 w 11499847"/>
              <a:gd name="connsiteY91" fmla="*/ 2090540 h 2403475"/>
              <a:gd name="connsiteX92" fmla="*/ 7081835 w 11499847"/>
              <a:gd name="connsiteY92" fmla="*/ 2110613 h 2403475"/>
              <a:gd name="connsiteX93" fmla="*/ 7011813 w 11499847"/>
              <a:gd name="connsiteY93" fmla="*/ 2293362 h 2403475"/>
              <a:gd name="connsiteX94" fmla="*/ 6830470 w 11499847"/>
              <a:gd name="connsiteY94" fmla="*/ 2366963 h 2403475"/>
              <a:gd name="connsiteX95" fmla="*/ 6642417 w 11499847"/>
              <a:gd name="connsiteY95" fmla="*/ 2289389 h 2403475"/>
              <a:gd name="connsiteX96" fmla="*/ 6565897 w 11499847"/>
              <a:gd name="connsiteY96" fmla="*/ 2100368 h 2403475"/>
              <a:gd name="connsiteX97" fmla="*/ 6644514 w 11499847"/>
              <a:gd name="connsiteY97" fmla="*/ 1911346 h 2403475"/>
              <a:gd name="connsiteX98" fmla="*/ 6834872 w 11499847"/>
              <a:gd name="connsiteY98" fmla="*/ 1833563 h 2403475"/>
              <a:gd name="connsiteX99" fmla="*/ 501650 w 11499847"/>
              <a:gd name="connsiteY99" fmla="*/ 1403350 h 2403475"/>
              <a:gd name="connsiteX100" fmla="*/ 501650 w 11499847"/>
              <a:gd name="connsiteY100" fmla="*/ 1925638 h 2403475"/>
              <a:gd name="connsiteX101" fmla="*/ 842112 w 11499847"/>
              <a:gd name="connsiteY101" fmla="*/ 1925638 h 2403475"/>
              <a:gd name="connsiteX102" fmla="*/ 1182574 w 11499847"/>
              <a:gd name="connsiteY102" fmla="*/ 1925638 h 2403475"/>
              <a:gd name="connsiteX103" fmla="*/ 1375900 w 11499847"/>
              <a:gd name="connsiteY103" fmla="*/ 1849684 h 2403475"/>
              <a:gd name="connsiteX104" fmla="*/ 1455738 w 11499847"/>
              <a:gd name="connsiteY104" fmla="*/ 1662720 h 2403475"/>
              <a:gd name="connsiteX105" fmla="*/ 1375900 w 11499847"/>
              <a:gd name="connsiteY105" fmla="*/ 1477635 h 2403475"/>
              <a:gd name="connsiteX106" fmla="*/ 1182574 w 11499847"/>
              <a:gd name="connsiteY106" fmla="*/ 1403350 h 2403475"/>
              <a:gd name="connsiteX107" fmla="*/ 501650 w 11499847"/>
              <a:gd name="connsiteY107" fmla="*/ 1403350 h 2403475"/>
              <a:gd name="connsiteX108" fmla="*/ 7349808 w 11499847"/>
              <a:gd name="connsiteY108" fmla="*/ 1012825 h 2403475"/>
              <a:gd name="connsiteX109" fmla="*/ 7218292 w 11499847"/>
              <a:gd name="connsiteY109" fmla="*/ 1067952 h 2403475"/>
              <a:gd name="connsiteX110" fmla="*/ 7164385 w 11499847"/>
              <a:gd name="connsiteY110" fmla="*/ 1202427 h 2403475"/>
              <a:gd name="connsiteX111" fmla="*/ 7218292 w 11499847"/>
              <a:gd name="connsiteY111" fmla="*/ 1336903 h 2403475"/>
              <a:gd name="connsiteX112" fmla="*/ 7349808 w 11499847"/>
              <a:gd name="connsiteY112" fmla="*/ 1392238 h 2403475"/>
              <a:gd name="connsiteX113" fmla="*/ 7481953 w 11499847"/>
              <a:gd name="connsiteY113" fmla="*/ 1337320 h 2403475"/>
              <a:gd name="connsiteX114" fmla="*/ 7535860 w 11499847"/>
              <a:gd name="connsiteY114" fmla="*/ 1202427 h 2403475"/>
              <a:gd name="connsiteX115" fmla="*/ 7481534 w 11499847"/>
              <a:gd name="connsiteY115" fmla="*/ 1067952 h 2403475"/>
              <a:gd name="connsiteX116" fmla="*/ 7349808 w 11499847"/>
              <a:gd name="connsiteY116" fmla="*/ 1012825 h 2403475"/>
              <a:gd name="connsiteX117" fmla="*/ 10448922 w 11499847"/>
              <a:gd name="connsiteY117" fmla="*/ 946150 h 2403475"/>
              <a:gd name="connsiteX118" fmla="*/ 10552110 w 11499847"/>
              <a:gd name="connsiteY118" fmla="*/ 946150 h 2403475"/>
              <a:gd name="connsiteX119" fmla="*/ 10671172 w 11499847"/>
              <a:gd name="connsiteY119" fmla="*/ 1139825 h 2403475"/>
              <a:gd name="connsiteX120" fmla="*/ 10790235 w 11499847"/>
              <a:gd name="connsiteY120" fmla="*/ 1333501 h 2403475"/>
              <a:gd name="connsiteX121" fmla="*/ 10790235 w 11499847"/>
              <a:gd name="connsiteY121" fmla="*/ 946150 h 2403475"/>
              <a:gd name="connsiteX122" fmla="*/ 10869610 w 11499847"/>
              <a:gd name="connsiteY122" fmla="*/ 946150 h 2403475"/>
              <a:gd name="connsiteX123" fmla="*/ 10869610 w 11499847"/>
              <a:gd name="connsiteY123" fmla="*/ 1458913 h 2403475"/>
              <a:gd name="connsiteX124" fmla="*/ 10772772 w 11499847"/>
              <a:gd name="connsiteY124" fmla="*/ 1458913 h 2403475"/>
              <a:gd name="connsiteX125" fmla="*/ 10650535 w 11499847"/>
              <a:gd name="connsiteY125" fmla="*/ 1260475 h 2403475"/>
              <a:gd name="connsiteX126" fmla="*/ 10528297 w 11499847"/>
              <a:gd name="connsiteY126" fmla="*/ 1062038 h 2403475"/>
              <a:gd name="connsiteX127" fmla="*/ 10528297 w 11499847"/>
              <a:gd name="connsiteY127" fmla="*/ 1458913 h 2403475"/>
              <a:gd name="connsiteX128" fmla="*/ 10448922 w 11499847"/>
              <a:gd name="connsiteY128" fmla="*/ 1458913 h 2403475"/>
              <a:gd name="connsiteX129" fmla="*/ 10185397 w 11499847"/>
              <a:gd name="connsiteY129" fmla="*/ 946150 h 2403475"/>
              <a:gd name="connsiteX130" fmla="*/ 10267947 w 11499847"/>
              <a:gd name="connsiteY130" fmla="*/ 946150 h 2403475"/>
              <a:gd name="connsiteX131" fmla="*/ 10267947 w 11499847"/>
              <a:gd name="connsiteY131" fmla="*/ 1458913 h 2403475"/>
              <a:gd name="connsiteX132" fmla="*/ 10185397 w 11499847"/>
              <a:gd name="connsiteY132" fmla="*/ 1458913 h 2403475"/>
              <a:gd name="connsiteX133" fmla="*/ 9656760 w 11499847"/>
              <a:gd name="connsiteY133" fmla="*/ 946150 h 2403475"/>
              <a:gd name="connsiteX134" fmla="*/ 10059985 w 11499847"/>
              <a:gd name="connsiteY134" fmla="*/ 946150 h 2403475"/>
              <a:gd name="connsiteX135" fmla="*/ 10059985 w 11499847"/>
              <a:gd name="connsiteY135" fmla="*/ 1022350 h 2403475"/>
              <a:gd name="connsiteX136" fmla="*/ 9899648 w 11499847"/>
              <a:gd name="connsiteY136" fmla="*/ 1022350 h 2403475"/>
              <a:gd name="connsiteX137" fmla="*/ 9899648 w 11499847"/>
              <a:gd name="connsiteY137" fmla="*/ 1458913 h 2403475"/>
              <a:gd name="connsiteX138" fmla="*/ 9817098 w 11499847"/>
              <a:gd name="connsiteY138" fmla="*/ 1458913 h 2403475"/>
              <a:gd name="connsiteX139" fmla="*/ 9817098 w 11499847"/>
              <a:gd name="connsiteY139" fmla="*/ 1022350 h 2403475"/>
              <a:gd name="connsiteX140" fmla="*/ 9656760 w 11499847"/>
              <a:gd name="connsiteY140" fmla="*/ 1022350 h 2403475"/>
              <a:gd name="connsiteX141" fmla="*/ 9336085 w 11499847"/>
              <a:gd name="connsiteY141" fmla="*/ 946150 h 2403475"/>
              <a:gd name="connsiteX142" fmla="*/ 9418635 w 11499847"/>
              <a:gd name="connsiteY142" fmla="*/ 946150 h 2403475"/>
              <a:gd name="connsiteX143" fmla="*/ 9418635 w 11499847"/>
              <a:gd name="connsiteY143" fmla="*/ 1382713 h 2403475"/>
              <a:gd name="connsiteX144" fmla="*/ 9671048 w 11499847"/>
              <a:gd name="connsiteY144" fmla="*/ 1382713 h 2403475"/>
              <a:gd name="connsiteX145" fmla="*/ 9671048 w 11499847"/>
              <a:gd name="connsiteY145" fmla="*/ 1458913 h 2403475"/>
              <a:gd name="connsiteX146" fmla="*/ 9336085 w 11499847"/>
              <a:gd name="connsiteY146" fmla="*/ 1458913 h 2403475"/>
              <a:gd name="connsiteX147" fmla="*/ 8766172 w 11499847"/>
              <a:gd name="connsiteY147" fmla="*/ 946150 h 2403475"/>
              <a:gd name="connsiteX148" fmla="*/ 8848414 w 11499847"/>
              <a:gd name="connsiteY148" fmla="*/ 946150 h 2403475"/>
              <a:gd name="connsiteX149" fmla="*/ 8848414 w 11499847"/>
              <a:gd name="connsiteY149" fmla="*/ 1260391 h 2403475"/>
              <a:gd name="connsiteX150" fmla="*/ 8883900 w 11499847"/>
              <a:gd name="connsiteY150" fmla="*/ 1355146 h 2403475"/>
              <a:gd name="connsiteX151" fmla="*/ 8978249 w 11499847"/>
              <a:gd name="connsiteY151" fmla="*/ 1393718 h 2403475"/>
              <a:gd name="connsiteX152" fmla="*/ 9071972 w 11499847"/>
              <a:gd name="connsiteY152" fmla="*/ 1355146 h 2403475"/>
              <a:gd name="connsiteX153" fmla="*/ 9107457 w 11499847"/>
              <a:gd name="connsiteY153" fmla="*/ 1260391 h 2403475"/>
              <a:gd name="connsiteX154" fmla="*/ 9107457 w 11499847"/>
              <a:gd name="connsiteY154" fmla="*/ 946150 h 2403475"/>
              <a:gd name="connsiteX155" fmla="*/ 9188447 w 11499847"/>
              <a:gd name="connsiteY155" fmla="*/ 946150 h 2403475"/>
              <a:gd name="connsiteX156" fmla="*/ 9188447 w 11499847"/>
              <a:gd name="connsiteY156" fmla="*/ 1261230 h 2403475"/>
              <a:gd name="connsiteX157" fmla="*/ 9128539 w 11499847"/>
              <a:gd name="connsiteY157" fmla="*/ 1410489 h 2403475"/>
              <a:gd name="connsiteX158" fmla="*/ 8977623 w 11499847"/>
              <a:gd name="connsiteY158" fmla="*/ 1470025 h 2403475"/>
              <a:gd name="connsiteX159" fmla="*/ 8826497 w 11499847"/>
              <a:gd name="connsiteY159" fmla="*/ 1410489 h 2403475"/>
              <a:gd name="connsiteX160" fmla="*/ 8766172 w 11499847"/>
              <a:gd name="connsiteY160" fmla="*/ 1261230 h 2403475"/>
              <a:gd name="connsiteX161" fmla="*/ 8766172 w 11499847"/>
              <a:gd name="connsiteY161" fmla="*/ 946150 h 2403475"/>
              <a:gd name="connsiteX162" fmla="*/ 7737472 w 11499847"/>
              <a:gd name="connsiteY162" fmla="*/ 946150 h 2403475"/>
              <a:gd name="connsiteX163" fmla="*/ 7839072 w 11499847"/>
              <a:gd name="connsiteY163" fmla="*/ 946150 h 2403475"/>
              <a:gd name="connsiteX164" fmla="*/ 7958134 w 11499847"/>
              <a:gd name="connsiteY164" fmla="*/ 1139825 h 2403475"/>
              <a:gd name="connsiteX165" fmla="*/ 8077197 w 11499847"/>
              <a:gd name="connsiteY165" fmla="*/ 1333501 h 2403475"/>
              <a:gd name="connsiteX166" fmla="*/ 8077197 w 11499847"/>
              <a:gd name="connsiteY166" fmla="*/ 946150 h 2403475"/>
              <a:gd name="connsiteX167" fmla="*/ 8156572 w 11499847"/>
              <a:gd name="connsiteY167" fmla="*/ 946150 h 2403475"/>
              <a:gd name="connsiteX168" fmla="*/ 8156572 w 11499847"/>
              <a:gd name="connsiteY168" fmla="*/ 1458913 h 2403475"/>
              <a:gd name="connsiteX169" fmla="*/ 8061322 w 11499847"/>
              <a:gd name="connsiteY169" fmla="*/ 1458913 h 2403475"/>
              <a:gd name="connsiteX170" fmla="*/ 7939084 w 11499847"/>
              <a:gd name="connsiteY170" fmla="*/ 1260475 h 2403475"/>
              <a:gd name="connsiteX171" fmla="*/ 7815259 w 11499847"/>
              <a:gd name="connsiteY171" fmla="*/ 1062038 h 2403475"/>
              <a:gd name="connsiteX172" fmla="*/ 7815259 w 11499847"/>
              <a:gd name="connsiteY172" fmla="*/ 1458913 h 2403475"/>
              <a:gd name="connsiteX173" fmla="*/ 7737472 w 11499847"/>
              <a:gd name="connsiteY173" fmla="*/ 1458913 h 2403475"/>
              <a:gd name="connsiteX174" fmla="*/ 11253544 w 11499847"/>
              <a:gd name="connsiteY174" fmla="*/ 936625 h 2403475"/>
              <a:gd name="connsiteX175" fmla="*/ 11340315 w 11499847"/>
              <a:gd name="connsiteY175" fmla="*/ 948334 h 2403475"/>
              <a:gd name="connsiteX176" fmla="*/ 11414331 w 11499847"/>
              <a:gd name="connsiteY176" fmla="*/ 984090 h 2403475"/>
              <a:gd name="connsiteX177" fmla="*/ 11392795 w 11499847"/>
              <a:gd name="connsiteY177" fmla="*/ 1017545 h 2403475"/>
              <a:gd name="connsiteX178" fmla="*/ 11371260 w 11499847"/>
              <a:gd name="connsiteY178" fmla="*/ 1051209 h 2403475"/>
              <a:gd name="connsiteX179" fmla="*/ 11316270 w 11499847"/>
              <a:gd name="connsiteY179" fmla="*/ 1022354 h 2403475"/>
              <a:gd name="connsiteX180" fmla="*/ 11252917 w 11499847"/>
              <a:gd name="connsiteY180" fmla="*/ 1013363 h 2403475"/>
              <a:gd name="connsiteX181" fmla="*/ 11122657 w 11499847"/>
              <a:gd name="connsiteY181" fmla="*/ 1067936 h 2403475"/>
              <a:gd name="connsiteX182" fmla="*/ 11069549 w 11499847"/>
              <a:gd name="connsiteY182" fmla="*/ 1203221 h 2403475"/>
              <a:gd name="connsiteX183" fmla="*/ 11120984 w 11499847"/>
              <a:gd name="connsiteY183" fmla="*/ 1338923 h 2403475"/>
              <a:gd name="connsiteX184" fmla="*/ 11249990 w 11499847"/>
              <a:gd name="connsiteY184" fmla="*/ 1394124 h 2403475"/>
              <a:gd name="connsiteX185" fmla="*/ 11364360 w 11499847"/>
              <a:gd name="connsiteY185" fmla="*/ 1353350 h 2403475"/>
              <a:gd name="connsiteX186" fmla="*/ 11418095 w 11499847"/>
              <a:gd name="connsiteY186" fmla="*/ 1251521 h 2403475"/>
              <a:gd name="connsiteX187" fmla="*/ 11244136 w 11499847"/>
              <a:gd name="connsiteY187" fmla="*/ 1251521 h 2403475"/>
              <a:gd name="connsiteX188" fmla="*/ 11267971 w 11499847"/>
              <a:gd name="connsiteY188" fmla="*/ 1214303 h 2403475"/>
              <a:gd name="connsiteX189" fmla="*/ 11291598 w 11499847"/>
              <a:gd name="connsiteY189" fmla="*/ 1177084 h 2403475"/>
              <a:gd name="connsiteX190" fmla="*/ 11496083 w 11499847"/>
              <a:gd name="connsiteY190" fmla="*/ 1177084 h 2403475"/>
              <a:gd name="connsiteX191" fmla="*/ 11498802 w 11499847"/>
              <a:gd name="connsiteY191" fmla="*/ 1193393 h 2403475"/>
              <a:gd name="connsiteX192" fmla="*/ 11499847 w 11499847"/>
              <a:gd name="connsiteY192" fmla="*/ 1213466 h 2403475"/>
              <a:gd name="connsiteX193" fmla="*/ 11430222 w 11499847"/>
              <a:gd name="connsiteY193" fmla="*/ 1396215 h 2403475"/>
              <a:gd name="connsiteX194" fmla="*/ 11249154 w 11499847"/>
              <a:gd name="connsiteY194" fmla="*/ 1470025 h 2403475"/>
              <a:gd name="connsiteX195" fmla="*/ 11061813 w 11499847"/>
              <a:gd name="connsiteY195" fmla="*/ 1392242 h 2403475"/>
              <a:gd name="connsiteX196" fmla="*/ 10985497 w 11499847"/>
              <a:gd name="connsiteY196" fmla="*/ 1203221 h 2403475"/>
              <a:gd name="connsiteX197" fmla="*/ 11063695 w 11499847"/>
              <a:gd name="connsiteY197" fmla="*/ 1014408 h 2403475"/>
              <a:gd name="connsiteX198" fmla="*/ 11253544 w 11499847"/>
              <a:gd name="connsiteY198" fmla="*/ 936625 h 2403475"/>
              <a:gd name="connsiteX199" fmla="*/ 8471697 w 11499847"/>
              <a:gd name="connsiteY199" fmla="*/ 936625 h 2403475"/>
              <a:gd name="connsiteX200" fmla="*/ 8556850 w 11499847"/>
              <a:gd name="connsiteY200" fmla="*/ 949798 h 2403475"/>
              <a:gd name="connsiteX201" fmla="*/ 8626729 w 11499847"/>
              <a:gd name="connsiteY201" fmla="*/ 984717 h 2403475"/>
              <a:gd name="connsiteX202" fmla="*/ 8606225 w 11499847"/>
              <a:gd name="connsiteY202" fmla="*/ 1017336 h 2403475"/>
              <a:gd name="connsiteX203" fmla="*/ 8585722 w 11499847"/>
              <a:gd name="connsiteY203" fmla="*/ 1049745 h 2403475"/>
              <a:gd name="connsiteX204" fmla="*/ 8528605 w 11499847"/>
              <a:gd name="connsiteY204" fmla="*/ 1021099 h 2403475"/>
              <a:gd name="connsiteX205" fmla="*/ 8471070 w 11499847"/>
              <a:gd name="connsiteY205" fmla="*/ 1011063 h 2403475"/>
              <a:gd name="connsiteX206" fmla="*/ 8404328 w 11499847"/>
              <a:gd name="connsiteY206" fmla="*/ 1032181 h 2403475"/>
              <a:gd name="connsiteX207" fmla="*/ 8382570 w 11499847"/>
              <a:gd name="connsiteY207" fmla="*/ 1084246 h 2403475"/>
              <a:gd name="connsiteX208" fmla="*/ 8412697 w 11499847"/>
              <a:gd name="connsiteY208" fmla="*/ 1135474 h 2403475"/>
              <a:gd name="connsiteX209" fmla="*/ 8493038 w 11499847"/>
              <a:gd name="connsiteY209" fmla="*/ 1165165 h 2403475"/>
              <a:gd name="connsiteX210" fmla="*/ 8600786 w 11499847"/>
              <a:gd name="connsiteY210" fmla="*/ 1212421 h 2403475"/>
              <a:gd name="connsiteX211" fmla="*/ 8648697 w 11499847"/>
              <a:gd name="connsiteY211" fmla="*/ 1314250 h 2403475"/>
              <a:gd name="connsiteX212" fmla="*/ 8601413 w 11499847"/>
              <a:gd name="connsiteY212" fmla="*/ 1425906 h 2403475"/>
              <a:gd name="connsiteX213" fmla="*/ 8468140 w 11499847"/>
              <a:gd name="connsiteY213" fmla="*/ 1470025 h 2403475"/>
              <a:gd name="connsiteX214" fmla="*/ 8363531 w 11499847"/>
              <a:gd name="connsiteY214" fmla="*/ 1452461 h 2403475"/>
              <a:gd name="connsiteX215" fmla="*/ 8286747 w 11499847"/>
              <a:gd name="connsiteY215" fmla="*/ 1411479 h 2403475"/>
              <a:gd name="connsiteX216" fmla="*/ 8307251 w 11499847"/>
              <a:gd name="connsiteY216" fmla="*/ 1379069 h 2403475"/>
              <a:gd name="connsiteX217" fmla="*/ 8327754 w 11499847"/>
              <a:gd name="connsiteY217" fmla="*/ 1346450 h 2403475"/>
              <a:gd name="connsiteX218" fmla="*/ 8395541 w 11499847"/>
              <a:gd name="connsiteY218" fmla="*/ 1381578 h 2403475"/>
              <a:gd name="connsiteX219" fmla="*/ 8468768 w 11499847"/>
              <a:gd name="connsiteY219" fmla="*/ 1395378 h 2403475"/>
              <a:gd name="connsiteX220" fmla="*/ 8541367 w 11499847"/>
              <a:gd name="connsiteY220" fmla="*/ 1373633 h 2403475"/>
              <a:gd name="connsiteX221" fmla="*/ 8566055 w 11499847"/>
              <a:gd name="connsiteY221" fmla="*/ 1319477 h 2403475"/>
              <a:gd name="connsiteX222" fmla="*/ 8535509 w 11499847"/>
              <a:gd name="connsiteY222" fmla="*/ 1268458 h 2403475"/>
              <a:gd name="connsiteX223" fmla="*/ 8455587 w 11499847"/>
              <a:gd name="connsiteY223" fmla="*/ 1238348 h 2403475"/>
              <a:gd name="connsiteX224" fmla="*/ 8347630 w 11499847"/>
              <a:gd name="connsiteY224" fmla="*/ 1191511 h 2403475"/>
              <a:gd name="connsiteX225" fmla="*/ 8299928 w 11499847"/>
              <a:gd name="connsiteY225" fmla="*/ 1089264 h 2403475"/>
              <a:gd name="connsiteX226" fmla="*/ 8345329 w 11499847"/>
              <a:gd name="connsiteY226" fmla="*/ 979489 h 2403475"/>
              <a:gd name="connsiteX227" fmla="*/ 8471697 w 11499847"/>
              <a:gd name="connsiteY227" fmla="*/ 936625 h 2403475"/>
              <a:gd name="connsiteX228" fmla="*/ 7349808 w 11499847"/>
              <a:gd name="connsiteY228" fmla="*/ 936625 h 2403475"/>
              <a:gd name="connsiteX229" fmla="*/ 7541183 w 11499847"/>
              <a:gd name="connsiteY229" fmla="*/ 1014826 h 2403475"/>
              <a:gd name="connsiteX230" fmla="*/ 7619997 w 11499847"/>
              <a:gd name="connsiteY230" fmla="*/ 1203221 h 2403475"/>
              <a:gd name="connsiteX231" fmla="*/ 7541183 w 11499847"/>
              <a:gd name="connsiteY231" fmla="*/ 1391615 h 2403475"/>
              <a:gd name="connsiteX232" fmla="*/ 7349808 w 11499847"/>
              <a:gd name="connsiteY232" fmla="*/ 1470025 h 2403475"/>
              <a:gd name="connsiteX233" fmla="*/ 7158642 w 11499847"/>
              <a:gd name="connsiteY233" fmla="*/ 1391615 h 2403475"/>
              <a:gd name="connsiteX234" fmla="*/ 7080247 w 11499847"/>
              <a:gd name="connsiteY234" fmla="*/ 1203221 h 2403475"/>
              <a:gd name="connsiteX235" fmla="*/ 7158642 w 11499847"/>
              <a:gd name="connsiteY235" fmla="*/ 1014826 h 2403475"/>
              <a:gd name="connsiteX236" fmla="*/ 7349808 w 11499847"/>
              <a:gd name="connsiteY236" fmla="*/ 936625 h 2403475"/>
              <a:gd name="connsiteX237" fmla="*/ 6837427 w 11499847"/>
              <a:gd name="connsiteY237" fmla="*/ 936625 h 2403475"/>
              <a:gd name="connsiteX238" fmla="*/ 6932756 w 11499847"/>
              <a:gd name="connsiteY238" fmla="*/ 951680 h 2403475"/>
              <a:gd name="connsiteX239" fmla="*/ 7008810 w 11499847"/>
              <a:gd name="connsiteY239" fmla="*/ 993499 h 2403475"/>
              <a:gd name="connsiteX240" fmla="*/ 6987439 w 11499847"/>
              <a:gd name="connsiteY240" fmla="*/ 1026745 h 2403475"/>
              <a:gd name="connsiteX241" fmla="*/ 6966278 w 11499847"/>
              <a:gd name="connsiteY241" fmla="*/ 1059991 h 2403475"/>
              <a:gd name="connsiteX242" fmla="*/ 6904891 w 11499847"/>
              <a:gd name="connsiteY242" fmla="*/ 1024863 h 2403475"/>
              <a:gd name="connsiteX243" fmla="*/ 6833027 w 11499847"/>
              <a:gd name="connsiteY243" fmla="*/ 1012526 h 2403475"/>
              <a:gd name="connsiteX244" fmla="*/ 6703338 w 11499847"/>
              <a:gd name="connsiteY244" fmla="*/ 1067727 h 2403475"/>
              <a:gd name="connsiteX245" fmla="*/ 6649912 w 11499847"/>
              <a:gd name="connsiteY245" fmla="*/ 1203221 h 2403475"/>
              <a:gd name="connsiteX246" fmla="*/ 6703338 w 11499847"/>
              <a:gd name="connsiteY246" fmla="*/ 1338923 h 2403475"/>
              <a:gd name="connsiteX247" fmla="*/ 6833027 w 11499847"/>
              <a:gd name="connsiteY247" fmla="*/ 1393915 h 2403475"/>
              <a:gd name="connsiteX248" fmla="*/ 6904891 w 11499847"/>
              <a:gd name="connsiteY248" fmla="*/ 1381787 h 2403475"/>
              <a:gd name="connsiteX249" fmla="*/ 6966278 w 11499847"/>
              <a:gd name="connsiteY249" fmla="*/ 1346450 h 2403475"/>
              <a:gd name="connsiteX250" fmla="*/ 6987439 w 11499847"/>
              <a:gd name="connsiteY250" fmla="*/ 1379696 h 2403475"/>
              <a:gd name="connsiteX251" fmla="*/ 7008810 w 11499847"/>
              <a:gd name="connsiteY251" fmla="*/ 1412942 h 2403475"/>
              <a:gd name="connsiteX252" fmla="*/ 6932756 w 11499847"/>
              <a:gd name="connsiteY252" fmla="*/ 1454970 h 2403475"/>
              <a:gd name="connsiteX253" fmla="*/ 6837427 w 11499847"/>
              <a:gd name="connsiteY253" fmla="*/ 1470025 h 2403475"/>
              <a:gd name="connsiteX254" fmla="*/ 6644674 w 11499847"/>
              <a:gd name="connsiteY254" fmla="*/ 1392242 h 2403475"/>
              <a:gd name="connsiteX255" fmla="*/ 6565897 w 11499847"/>
              <a:gd name="connsiteY255" fmla="*/ 1203221 h 2403475"/>
              <a:gd name="connsiteX256" fmla="*/ 6644674 w 11499847"/>
              <a:gd name="connsiteY256" fmla="*/ 1014408 h 2403475"/>
              <a:gd name="connsiteX257" fmla="*/ 6837427 w 11499847"/>
              <a:gd name="connsiteY257" fmla="*/ 936625 h 2403475"/>
              <a:gd name="connsiteX258" fmla="*/ 501650 w 11499847"/>
              <a:gd name="connsiteY258" fmla="*/ 477838 h 2403475"/>
              <a:gd name="connsiteX259" fmla="*/ 501650 w 11499847"/>
              <a:gd name="connsiteY259" fmla="*/ 981076 h 2403475"/>
              <a:gd name="connsiteX260" fmla="*/ 786010 w 11499847"/>
              <a:gd name="connsiteY260" fmla="*/ 981076 h 2403475"/>
              <a:gd name="connsiteX261" fmla="*/ 1070579 w 11499847"/>
              <a:gd name="connsiteY261" fmla="*/ 981076 h 2403475"/>
              <a:gd name="connsiteX262" fmla="*/ 1253188 w 11499847"/>
              <a:gd name="connsiteY262" fmla="*/ 908588 h 2403475"/>
              <a:gd name="connsiteX263" fmla="*/ 1327150 w 11499847"/>
              <a:gd name="connsiteY263" fmla="*/ 727681 h 2403475"/>
              <a:gd name="connsiteX264" fmla="*/ 1253188 w 11499847"/>
              <a:gd name="connsiteY264" fmla="*/ 548446 h 2403475"/>
              <a:gd name="connsiteX265" fmla="*/ 1070579 w 11499847"/>
              <a:gd name="connsiteY265" fmla="*/ 477838 h 2403475"/>
              <a:gd name="connsiteX266" fmla="*/ 501650 w 11499847"/>
              <a:gd name="connsiteY266" fmla="*/ 477838 h 2403475"/>
              <a:gd name="connsiteX267" fmla="*/ 6675435 w 11499847"/>
              <a:gd name="connsiteY267" fmla="*/ 336550 h 2403475"/>
              <a:gd name="connsiteX268" fmla="*/ 6675435 w 11499847"/>
              <a:gd name="connsiteY268" fmla="*/ 487363 h 2403475"/>
              <a:gd name="connsiteX269" fmla="*/ 6808467 w 11499847"/>
              <a:gd name="connsiteY269" fmla="*/ 487363 h 2403475"/>
              <a:gd name="connsiteX270" fmla="*/ 6865570 w 11499847"/>
              <a:gd name="connsiteY270" fmla="*/ 465370 h 2403475"/>
              <a:gd name="connsiteX271" fmla="*/ 6888160 w 11499847"/>
              <a:gd name="connsiteY271" fmla="*/ 411957 h 2403475"/>
              <a:gd name="connsiteX272" fmla="*/ 6865570 w 11499847"/>
              <a:gd name="connsiteY272" fmla="*/ 358334 h 2403475"/>
              <a:gd name="connsiteX273" fmla="*/ 6808467 w 11499847"/>
              <a:gd name="connsiteY273" fmla="*/ 336550 h 2403475"/>
              <a:gd name="connsiteX274" fmla="*/ 6675435 w 11499847"/>
              <a:gd name="connsiteY274" fmla="*/ 336550 h 2403475"/>
              <a:gd name="connsiteX275" fmla="*/ 6675435 w 11499847"/>
              <a:gd name="connsiteY275" fmla="*/ 122238 h 2403475"/>
              <a:gd name="connsiteX276" fmla="*/ 6675435 w 11499847"/>
              <a:gd name="connsiteY276" fmla="*/ 265113 h 2403475"/>
              <a:gd name="connsiteX277" fmla="*/ 6795279 w 11499847"/>
              <a:gd name="connsiteY277" fmla="*/ 265113 h 2403475"/>
              <a:gd name="connsiteX278" fmla="*/ 6848404 w 11499847"/>
              <a:gd name="connsiteY278" fmla="*/ 244673 h 2403475"/>
              <a:gd name="connsiteX279" fmla="*/ 6869110 w 11499847"/>
              <a:gd name="connsiteY279" fmla="*/ 193571 h 2403475"/>
              <a:gd name="connsiteX280" fmla="*/ 6848404 w 11499847"/>
              <a:gd name="connsiteY280" fmla="*/ 142679 h 2403475"/>
              <a:gd name="connsiteX281" fmla="*/ 6795279 w 11499847"/>
              <a:gd name="connsiteY281" fmla="*/ 122238 h 2403475"/>
              <a:gd name="connsiteX282" fmla="*/ 6675435 w 11499847"/>
              <a:gd name="connsiteY282" fmla="*/ 122238 h 2403475"/>
              <a:gd name="connsiteX283" fmla="*/ 8850791 w 11499847"/>
              <a:gd name="connsiteY283" fmla="*/ 114300 h 2403475"/>
              <a:gd name="connsiteX284" fmla="*/ 8719837 w 11499847"/>
              <a:gd name="connsiteY284" fmla="*/ 169657 h 2403475"/>
              <a:gd name="connsiteX285" fmla="*/ 8666160 w 11499847"/>
              <a:gd name="connsiteY285" fmla="*/ 304905 h 2403475"/>
              <a:gd name="connsiteX286" fmla="*/ 8719837 w 11499847"/>
              <a:gd name="connsiteY286" fmla="*/ 439943 h 2403475"/>
              <a:gd name="connsiteX287" fmla="*/ 8850791 w 11499847"/>
              <a:gd name="connsiteY287" fmla="*/ 495300 h 2403475"/>
              <a:gd name="connsiteX288" fmla="*/ 8982163 w 11499847"/>
              <a:gd name="connsiteY288" fmla="*/ 440153 h 2403475"/>
              <a:gd name="connsiteX289" fmla="*/ 9036048 w 11499847"/>
              <a:gd name="connsiteY289" fmla="*/ 304905 h 2403475"/>
              <a:gd name="connsiteX290" fmla="*/ 8981954 w 11499847"/>
              <a:gd name="connsiteY290" fmla="*/ 169657 h 2403475"/>
              <a:gd name="connsiteX291" fmla="*/ 8850791 w 11499847"/>
              <a:gd name="connsiteY291" fmla="*/ 114300 h 2403475"/>
              <a:gd name="connsiteX292" fmla="*/ 7335415 w 11499847"/>
              <a:gd name="connsiteY292" fmla="*/ 114300 h 2403475"/>
              <a:gd name="connsiteX293" fmla="*/ 7203974 w 11499847"/>
              <a:gd name="connsiteY293" fmla="*/ 169657 h 2403475"/>
              <a:gd name="connsiteX294" fmla="*/ 7150097 w 11499847"/>
              <a:gd name="connsiteY294" fmla="*/ 304905 h 2403475"/>
              <a:gd name="connsiteX295" fmla="*/ 7203974 w 11499847"/>
              <a:gd name="connsiteY295" fmla="*/ 439943 h 2403475"/>
              <a:gd name="connsiteX296" fmla="*/ 7335415 w 11499847"/>
              <a:gd name="connsiteY296" fmla="*/ 495300 h 2403475"/>
              <a:gd name="connsiteX297" fmla="*/ 7467486 w 11499847"/>
              <a:gd name="connsiteY297" fmla="*/ 440153 h 2403475"/>
              <a:gd name="connsiteX298" fmla="*/ 7521572 w 11499847"/>
              <a:gd name="connsiteY298" fmla="*/ 304905 h 2403475"/>
              <a:gd name="connsiteX299" fmla="*/ 7467067 w 11499847"/>
              <a:gd name="connsiteY299" fmla="*/ 169657 h 2403475"/>
              <a:gd name="connsiteX300" fmla="*/ 7335415 w 11499847"/>
              <a:gd name="connsiteY300" fmla="*/ 114300 h 2403475"/>
              <a:gd name="connsiteX301" fmla="*/ 9237660 w 11499847"/>
              <a:gd name="connsiteY301" fmla="*/ 49213 h 2403475"/>
              <a:gd name="connsiteX302" fmla="*/ 9339260 w 11499847"/>
              <a:gd name="connsiteY302" fmla="*/ 49213 h 2403475"/>
              <a:gd name="connsiteX303" fmla="*/ 9458322 w 11499847"/>
              <a:gd name="connsiteY303" fmla="*/ 242888 h 2403475"/>
              <a:gd name="connsiteX304" fmla="*/ 9578972 w 11499847"/>
              <a:gd name="connsiteY304" fmla="*/ 436563 h 2403475"/>
              <a:gd name="connsiteX305" fmla="*/ 9578972 w 11499847"/>
              <a:gd name="connsiteY305" fmla="*/ 49213 h 2403475"/>
              <a:gd name="connsiteX306" fmla="*/ 9656760 w 11499847"/>
              <a:gd name="connsiteY306" fmla="*/ 49213 h 2403475"/>
              <a:gd name="connsiteX307" fmla="*/ 9656760 w 11499847"/>
              <a:gd name="connsiteY307" fmla="*/ 560388 h 2403475"/>
              <a:gd name="connsiteX308" fmla="*/ 9561510 w 11499847"/>
              <a:gd name="connsiteY308" fmla="*/ 560388 h 2403475"/>
              <a:gd name="connsiteX309" fmla="*/ 9439272 w 11499847"/>
              <a:gd name="connsiteY309" fmla="*/ 363538 h 2403475"/>
              <a:gd name="connsiteX310" fmla="*/ 9317035 w 11499847"/>
              <a:gd name="connsiteY310" fmla="*/ 165101 h 2403475"/>
              <a:gd name="connsiteX311" fmla="*/ 9317035 w 11499847"/>
              <a:gd name="connsiteY311" fmla="*/ 560388 h 2403475"/>
              <a:gd name="connsiteX312" fmla="*/ 9237660 w 11499847"/>
              <a:gd name="connsiteY312" fmla="*/ 560388 h 2403475"/>
              <a:gd name="connsiteX313" fmla="*/ 8126410 w 11499847"/>
              <a:gd name="connsiteY313" fmla="*/ 49213 h 2403475"/>
              <a:gd name="connsiteX314" fmla="*/ 8529635 w 11499847"/>
              <a:gd name="connsiteY314" fmla="*/ 49213 h 2403475"/>
              <a:gd name="connsiteX315" fmla="*/ 8529635 w 11499847"/>
              <a:gd name="connsiteY315" fmla="*/ 125413 h 2403475"/>
              <a:gd name="connsiteX316" fmla="*/ 8369298 w 11499847"/>
              <a:gd name="connsiteY316" fmla="*/ 125413 h 2403475"/>
              <a:gd name="connsiteX317" fmla="*/ 8369298 w 11499847"/>
              <a:gd name="connsiteY317" fmla="*/ 560388 h 2403475"/>
              <a:gd name="connsiteX318" fmla="*/ 8285160 w 11499847"/>
              <a:gd name="connsiteY318" fmla="*/ 560388 h 2403475"/>
              <a:gd name="connsiteX319" fmla="*/ 8285160 w 11499847"/>
              <a:gd name="connsiteY319" fmla="*/ 125413 h 2403475"/>
              <a:gd name="connsiteX320" fmla="*/ 8126410 w 11499847"/>
              <a:gd name="connsiteY320" fmla="*/ 125413 h 2403475"/>
              <a:gd name="connsiteX321" fmla="*/ 6592885 w 11499847"/>
              <a:gd name="connsiteY321" fmla="*/ 49213 h 2403475"/>
              <a:gd name="connsiteX322" fmla="*/ 6795851 w 11499847"/>
              <a:gd name="connsiteY322" fmla="*/ 49213 h 2403475"/>
              <a:gd name="connsiteX323" fmla="*/ 6907775 w 11499847"/>
              <a:gd name="connsiteY323" fmla="*/ 87875 h 2403475"/>
              <a:gd name="connsiteX324" fmla="*/ 6952670 w 11499847"/>
              <a:gd name="connsiteY324" fmla="*/ 185680 h 2403475"/>
              <a:gd name="connsiteX325" fmla="*/ 6936382 w 11499847"/>
              <a:gd name="connsiteY325" fmla="*/ 245658 h 2403475"/>
              <a:gd name="connsiteX326" fmla="*/ 6892114 w 11499847"/>
              <a:gd name="connsiteY326" fmla="*/ 288709 h 2403475"/>
              <a:gd name="connsiteX327" fmla="*/ 6950791 w 11499847"/>
              <a:gd name="connsiteY327" fmla="*/ 339492 h 2403475"/>
              <a:gd name="connsiteX328" fmla="*/ 6972298 w 11499847"/>
              <a:gd name="connsiteY328" fmla="*/ 412845 h 2403475"/>
              <a:gd name="connsiteX329" fmla="*/ 6926359 w 11499847"/>
              <a:gd name="connsiteY329" fmla="*/ 517546 h 2403475"/>
              <a:gd name="connsiteX330" fmla="*/ 6808798 w 11499847"/>
              <a:gd name="connsiteY330" fmla="*/ 560388 h 2403475"/>
              <a:gd name="connsiteX331" fmla="*/ 6592885 w 11499847"/>
              <a:gd name="connsiteY331" fmla="*/ 560388 h 2403475"/>
              <a:gd name="connsiteX332" fmla="*/ 6592885 w 11499847"/>
              <a:gd name="connsiteY332" fmla="*/ 49213 h 2403475"/>
              <a:gd name="connsiteX333" fmla="*/ 8850790 w 11499847"/>
              <a:gd name="connsiteY333" fmla="*/ 38100 h 2403475"/>
              <a:gd name="connsiteX334" fmla="*/ 9041603 w 11499847"/>
              <a:gd name="connsiteY334" fmla="*/ 116301 h 2403475"/>
              <a:gd name="connsiteX335" fmla="*/ 9120185 w 11499847"/>
              <a:gd name="connsiteY335" fmla="*/ 304905 h 2403475"/>
              <a:gd name="connsiteX336" fmla="*/ 9041603 w 11499847"/>
              <a:gd name="connsiteY336" fmla="*/ 493090 h 2403475"/>
              <a:gd name="connsiteX337" fmla="*/ 8850790 w 11499847"/>
              <a:gd name="connsiteY337" fmla="*/ 571500 h 2403475"/>
              <a:gd name="connsiteX338" fmla="*/ 8660186 w 11499847"/>
              <a:gd name="connsiteY338" fmla="*/ 493090 h 2403475"/>
              <a:gd name="connsiteX339" fmla="*/ 8582022 w 11499847"/>
              <a:gd name="connsiteY339" fmla="*/ 304905 h 2403475"/>
              <a:gd name="connsiteX340" fmla="*/ 8660186 w 11499847"/>
              <a:gd name="connsiteY340" fmla="*/ 116301 h 2403475"/>
              <a:gd name="connsiteX341" fmla="*/ 8850790 w 11499847"/>
              <a:gd name="connsiteY341" fmla="*/ 38100 h 2403475"/>
              <a:gd name="connsiteX342" fmla="*/ 7870035 w 11499847"/>
              <a:gd name="connsiteY342" fmla="*/ 38100 h 2403475"/>
              <a:gd name="connsiteX343" fmla="*/ 7871499 w 11499847"/>
              <a:gd name="connsiteY343" fmla="*/ 38100 h 2403475"/>
              <a:gd name="connsiteX344" fmla="*/ 7955187 w 11499847"/>
              <a:gd name="connsiteY344" fmla="*/ 51273 h 2403475"/>
              <a:gd name="connsiteX345" fmla="*/ 8025067 w 11499847"/>
              <a:gd name="connsiteY345" fmla="*/ 86401 h 2403475"/>
              <a:gd name="connsiteX346" fmla="*/ 8004563 w 11499847"/>
              <a:gd name="connsiteY346" fmla="*/ 118811 h 2403475"/>
              <a:gd name="connsiteX347" fmla="*/ 7984060 w 11499847"/>
              <a:gd name="connsiteY347" fmla="*/ 151429 h 2403475"/>
              <a:gd name="connsiteX348" fmla="*/ 7926943 w 11499847"/>
              <a:gd name="connsiteY348" fmla="*/ 122574 h 2403475"/>
              <a:gd name="connsiteX349" fmla="*/ 7869198 w 11499847"/>
              <a:gd name="connsiteY349" fmla="*/ 112538 h 2403475"/>
              <a:gd name="connsiteX350" fmla="*/ 7802666 w 11499847"/>
              <a:gd name="connsiteY350" fmla="*/ 133865 h 2403475"/>
              <a:gd name="connsiteX351" fmla="*/ 7780907 w 11499847"/>
              <a:gd name="connsiteY351" fmla="*/ 185721 h 2403475"/>
              <a:gd name="connsiteX352" fmla="*/ 7811035 w 11499847"/>
              <a:gd name="connsiteY352" fmla="*/ 236949 h 2403475"/>
              <a:gd name="connsiteX353" fmla="*/ 7891166 w 11499847"/>
              <a:gd name="connsiteY353" fmla="*/ 266849 h 2403475"/>
              <a:gd name="connsiteX354" fmla="*/ 7998914 w 11499847"/>
              <a:gd name="connsiteY354" fmla="*/ 313896 h 2403475"/>
              <a:gd name="connsiteX355" fmla="*/ 8047035 w 11499847"/>
              <a:gd name="connsiteY355" fmla="*/ 415934 h 2403475"/>
              <a:gd name="connsiteX356" fmla="*/ 7999751 w 11499847"/>
              <a:gd name="connsiteY356" fmla="*/ 527381 h 2403475"/>
              <a:gd name="connsiteX357" fmla="*/ 7866478 w 11499847"/>
              <a:gd name="connsiteY357" fmla="*/ 571500 h 2403475"/>
              <a:gd name="connsiteX358" fmla="*/ 7761659 w 11499847"/>
              <a:gd name="connsiteY358" fmla="*/ 554145 h 2403475"/>
              <a:gd name="connsiteX359" fmla="*/ 7685085 w 11499847"/>
              <a:gd name="connsiteY359" fmla="*/ 512954 h 2403475"/>
              <a:gd name="connsiteX360" fmla="*/ 7725883 w 11499847"/>
              <a:gd name="connsiteY360" fmla="*/ 447925 h 2403475"/>
              <a:gd name="connsiteX361" fmla="*/ 7793879 w 11499847"/>
              <a:gd name="connsiteY361" fmla="*/ 483053 h 2403475"/>
              <a:gd name="connsiteX362" fmla="*/ 7867106 w 11499847"/>
              <a:gd name="connsiteY362" fmla="*/ 497063 h 2403475"/>
              <a:gd name="connsiteX363" fmla="*/ 7939496 w 11499847"/>
              <a:gd name="connsiteY363" fmla="*/ 475108 h 2403475"/>
              <a:gd name="connsiteX364" fmla="*/ 7964393 w 11499847"/>
              <a:gd name="connsiteY364" fmla="*/ 420952 h 2403475"/>
              <a:gd name="connsiteX365" fmla="*/ 7933847 w 11499847"/>
              <a:gd name="connsiteY365" fmla="*/ 369933 h 2403475"/>
              <a:gd name="connsiteX366" fmla="*/ 7853925 w 11499847"/>
              <a:gd name="connsiteY366" fmla="*/ 339823 h 2403475"/>
              <a:gd name="connsiteX367" fmla="*/ 7745968 w 11499847"/>
              <a:gd name="connsiteY367" fmla="*/ 292986 h 2403475"/>
              <a:gd name="connsiteX368" fmla="*/ 7698266 w 11499847"/>
              <a:gd name="connsiteY368" fmla="*/ 190739 h 2403475"/>
              <a:gd name="connsiteX369" fmla="*/ 7743666 w 11499847"/>
              <a:gd name="connsiteY369" fmla="*/ 80964 h 2403475"/>
              <a:gd name="connsiteX370" fmla="*/ 7870035 w 11499847"/>
              <a:gd name="connsiteY370" fmla="*/ 38100 h 2403475"/>
              <a:gd name="connsiteX371" fmla="*/ 7334624 w 11499847"/>
              <a:gd name="connsiteY371" fmla="*/ 38100 h 2403475"/>
              <a:gd name="connsiteX372" fmla="*/ 7525363 w 11499847"/>
              <a:gd name="connsiteY372" fmla="*/ 116301 h 2403475"/>
              <a:gd name="connsiteX373" fmla="*/ 7604123 w 11499847"/>
              <a:gd name="connsiteY373" fmla="*/ 304905 h 2403475"/>
              <a:gd name="connsiteX374" fmla="*/ 7525363 w 11499847"/>
              <a:gd name="connsiteY374" fmla="*/ 493090 h 2403475"/>
              <a:gd name="connsiteX375" fmla="*/ 7334624 w 11499847"/>
              <a:gd name="connsiteY375" fmla="*/ 571500 h 2403475"/>
              <a:gd name="connsiteX376" fmla="*/ 7144094 w 11499847"/>
              <a:gd name="connsiteY376" fmla="*/ 493090 h 2403475"/>
              <a:gd name="connsiteX377" fmla="*/ 7065960 w 11499847"/>
              <a:gd name="connsiteY377" fmla="*/ 304905 h 2403475"/>
              <a:gd name="connsiteX378" fmla="*/ 7144094 w 11499847"/>
              <a:gd name="connsiteY378" fmla="*/ 116301 h 2403475"/>
              <a:gd name="connsiteX379" fmla="*/ 7334624 w 11499847"/>
              <a:gd name="connsiteY379" fmla="*/ 38100 h 2403475"/>
              <a:gd name="connsiteX380" fmla="*/ 2766077 w 11499847"/>
              <a:gd name="connsiteY380" fmla="*/ 0 h 2403475"/>
              <a:gd name="connsiteX381" fmla="*/ 3146531 w 11499847"/>
              <a:gd name="connsiteY381" fmla="*/ 51449 h 2403475"/>
              <a:gd name="connsiteX382" fmla="*/ 3467375 w 11499847"/>
              <a:gd name="connsiteY382" fmla="*/ 204124 h 2403475"/>
              <a:gd name="connsiteX383" fmla="*/ 3340627 w 11499847"/>
              <a:gd name="connsiteY383" fmla="*/ 403228 h 2403475"/>
              <a:gd name="connsiteX384" fmla="*/ 3213880 w 11499847"/>
              <a:gd name="connsiteY384" fmla="*/ 602542 h 2403475"/>
              <a:gd name="connsiteX385" fmla="*/ 3009743 w 11499847"/>
              <a:gd name="connsiteY385" fmla="*/ 496716 h 2403475"/>
              <a:gd name="connsiteX386" fmla="*/ 2766077 w 11499847"/>
              <a:gd name="connsiteY386" fmla="*/ 457606 h 2403475"/>
              <a:gd name="connsiteX387" fmla="*/ 2232314 w 11499847"/>
              <a:gd name="connsiteY387" fmla="*/ 681180 h 2403475"/>
              <a:gd name="connsiteX388" fmla="*/ 2012073 w 11499847"/>
              <a:gd name="connsiteY388" fmla="*/ 1198391 h 2403475"/>
              <a:gd name="connsiteX389" fmla="*/ 2232314 w 11499847"/>
              <a:gd name="connsiteY389" fmla="*/ 1721250 h 2403475"/>
              <a:gd name="connsiteX390" fmla="*/ 2766077 w 11499847"/>
              <a:gd name="connsiteY390" fmla="*/ 1942732 h 2403475"/>
              <a:gd name="connsiteX391" fmla="*/ 3050111 w 11499847"/>
              <a:gd name="connsiteY391" fmla="*/ 1886682 h 2403475"/>
              <a:gd name="connsiteX392" fmla="*/ 3289594 w 11499847"/>
              <a:gd name="connsiteY392" fmla="*/ 1722086 h 2403475"/>
              <a:gd name="connsiteX393" fmla="*/ 3543925 w 11499847"/>
              <a:gd name="connsiteY393" fmla="*/ 1095493 h 2403475"/>
              <a:gd name="connsiteX394" fmla="*/ 3921866 w 11499847"/>
              <a:gd name="connsiteY394" fmla="*/ 345714 h 2403475"/>
              <a:gd name="connsiteX395" fmla="*/ 4300646 w 11499847"/>
              <a:gd name="connsiteY395" fmla="*/ 92441 h 2403475"/>
              <a:gd name="connsiteX396" fmla="*/ 4787977 w 11499847"/>
              <a:gd name="connsiteY396" fmla="*/ 0 h 2403475"/>
              <a:gd name="connsiteX397" fmla="*/ 5168221 w 11499847"/>
              <a:gd name="connsiteY397" fmla="*/ 54796 h 2403475"/>
              <a:gd name="connsiteX398" fmla="*/ 5489275 w 11499847"/>
              <a:gd name="connsiteY398" fmla="*/ 210607 h 2403475"/>
              <a:gd name="connsiteX399" fmla="*/ 5364200 w 11499847"/>
              <a:gd name="connsiteY399" fmla="*/ 409921 h 2403475"/>
              <a:gd name="connsiteX400" fmla="*/ 5239125 w 11499847"/>
              <a:gd name="connsiteY400" fmla="*/ 609025 h 2403475"/>
              <a:gd name="connsiteX401" fmla="*/ 5031643 w 11499847"/>
              <a:gd name="connsiteY401" fmla="*/ 500480 h 2403475"/>
              <a:gd name="connsiteX402" fmla="*/ 4784631 w 11499847"/>
              <a:gd name="connsiteY402" fmla="*/ 460952 h 2403475"/>
              <a:gd name="connsiteX403" fmla="*/ 4264462 w 11499847"/>
              <a:gd name="connsiteY403" fmla="*/ 679089 h 2403475"/>
              <a:gd name="connsiteX404" fmla="*/ 4050287 w 11499847"/>
              <a:gd name="connsiteY404" fmla="*/ 1198391 h 2403475"/>
              <a:gd name="connsiteX405" fmla="*/ 4262370 w 11499847"/>
              <a:gd name="connsiteY405" fmla="*/ 1725223 h 2403475"/>
              <a:gd name="connsiteX406" fmla="*/ 4778147 w 11499847"/>
              <a:gd name="connsiteY406" fmla="*/ 1945870 h 2403475"/>
              <a:gd name="connsiteX407" fmla="*/ 5191438 w 11499847"/>
              <a:gd name="connsiteY407" fmla="*/ 1804280 h 2403475"/>
              <a:gd name="connsiteX408" fmla="*/ 5426737 w 11499847"/>
              <a:gd name="connsiteY408" fmla="*/ 1445390 h 2403475"/>
              <a:gd name="connsiteX409" fmla="*/ 4708917 w 11499847"/>
              <a:gd name="connsiteY409" fmla="*/ 1445390 h 2403475"/>
              <a:gd name="connsiteX410" fmla="*/ 4850515 w 11499847"/>
              <a:gd name="connsiteY410" fmla="*/ 1223279 h 2403475"/>
              <a:gd name="connsiteX411" fmla="*/ 4992113 w 11499847"/>
              <a:gd name="connsiteY411" fmla="*/ 1000960 h 2403475"/>
              <a:gd name="connsiteX412" fmla="*/ 5457901 w 11499847"/>
              <a:gd name="connsiteY412" fmla="*/ 1000960 h 2403475"/>
              <a:gd name="connsiteX413" fmla="*/ 5924108 w 11499847"/>
              <a:gd name="connsiteY413" fmla="*/ 1000960 h 2403475"/>
              <a:gd name="connsiteX414" fmla="*/ 5936030 w 11499847"/>
              <a:gd name="connsiteY414" fmla="*/ 1100094 h 2403475"/>
              <a:gd name="connsiteX415" fmla="*/ 5940422 w 11499847"/>
              <a:gd name="connsiteY415" fmla="*/ 1201738 h 2403475"/>
              <a:gd name="connsiteX416" fmla="*/ 5600963 w 11499847"/>
              <a:gd name="connsiteY416" fmla="*/ 2050860 h 2403475"/>
              <a:gd name="connsiteX417" fmla="*/ 4764970 w 11499847"/>
              <a:gd name="connsiteY417" fmla="*/ 2403475 h 2403475"/>
              <a:gd name="connsiteX418" fmla="*/ 4178290 w 11499847"/>
              <a:gd name="connsiteY418" fmla="*/ 2262513 h 2403475"/>
              <a:gd name="connsiteX419" fmla="*/ 3757265 w 11499847"/>
              <a:gd name="connsiteY419" fmla="*/ 1886682 h 2403475"/>
              <a:gd name="connsiteX420" fmla="*/ 3332469 w 11499847"/>
              <a:gd name="connsiteY420" fmla="*/ 2263558 h 2403475"/>
              <a:gd name="connsiteX421" fmla="*/ 2749555 w 11499847"/>
              <a:gd name="connsiteY421" fmla="*/ 2403475 h 2403475"/>
              <a:gd name="connsiteX422" fmla="*/ 2242563 w 11499847"/>
              <a:gd name="connsiteY422" fmla="*/ 2295766 h 2403475"/>
              <a:gd name="connsiteX423" fmla="*/ 1844121 w 11499847"/>
              <a:gd name="connsiteY423" fmla="*/ 2005266 h 2403475"/>
              <a:gd name="connsiteX424" fmla="*/ 1583096 w 11499847"/>
              <a:gd name="connsiteY424" fmla="*/ 2257493 h 2403475"/>
              <a:gd name="connsiteX425" fmla="*/ 1188838 w 11499847"/>
              <a:gd name="connsiteY425" fmla="*/ 2354117 h 2403475"/>
              <a:gd name="connsiteX426" fmla="*/ 0 w 11499847"/>
              <a:gd name="connsiteY426" fmla="*/ 2354117 h 2403475"/>
              <a:gd name="connsiteX427" fmla="*/ 0 w 11499847"/>
              <a:gd name="connsiteY427" fmla="*/ 1201738 h 2403475"/>
              <a:gd name="connsiteX428" fmla="*/ 0 w 11499847"/>
              <a:gd name="connsiteY428" fmla="*/ 49358 h 2403475"/>
              <a:gd name="connsiteX429" fmla="*/ 538575 w 11499847"/>
              <a:gd name="connsiteY429" fmla="*/ 49358 h 2403475"/>
              <a:gd name="connsiteX430" fmla="*/ 1076940 w 11499847"/>
              <a:gd name="connsiteY430" fmla="*/ 49358 h 2403475"/>
              <a:gd name="connsiteX431" fmla="*/ 1523487 w 11499847"/>
              <a:gd name="connsiteY431" fmla="*/ 176099 h 2403475"/>
              <a:gd name="connsiteX432" fmla="*/ 1774892 w 11499847"/>
              <a:gd name="connsiteY432" fmla="*/ 500480 h 2403475"/>
              <a:gd name="connsiteX433" fmla="*/ 2196549 w 11499847"/>
              <a:gd name="connsiteY433" fmla="*/ 137826 h 2403475"/>
              <a:gd name="connsiteX434" fmla="*/ 2766077 w 11499847"/>
              <a:gd name="connsiteY434"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1499847" h="2403475">
                <a:moveTo>
                  <a:pt x="8982072" y="1919288"/>
                </a:moveTo>
                <a:cubicBezTo>
                  <a:pt x="8982072" y="2105026"/>
                  <a:pt x="8982072" y="2105026"/>
                  <a:pt x="8982072" y="2105026"/>
                </a:cubicBezTo>
                <a:cubicBezTo>
                  <a:pt x="9098233" y="2105026"/>
                  <a:pt x="9098233" y="2105026"/>
                  <a:pt x="9098233" y="2105026"/>
                </a:cubicBezTo>
                <a:cubicBezTo>
                  <a:pt x="9124975" y="2105026"/>
                  <a:pt x="9148166" y="2096202"/>
                  <a:pt x="9164880" y="2080233"/>
                </a:cubicBezTo>
                <a:cubicBezTo>
                  <a:pt x="9181594" y="2064055"/>
                  <a:pt x="9191622" y="2040732"/>
                  <a:pt x="9191622" y="2011737"/>
                </a:cubicBezTo>
                <a:cubicBezTo>
                  <a:pt x="9191622" y="1983792"/>
                  <a:pt x="9181594" y="1960680"/>
                  <a:pt x="9164880" y="1944501"/>
                </a:cubicBezTo>
                <a:cubicBezTo>
                  <a:pt x="9148166" y="1928323"/>
                  <a:pt x="9124975" y="1919288"/>
                  <a:pt x="9098233" y="1919288"/>
                </a:cubicBezTo>
                <a:cubicBezTo>
                  <a:pt x="8982072" y="1919288"/>
                  <a:pt x="8982072" y="1919288"/>
                  <a:pt x="8982072" y="1919288"/>
                </a:cubicBezTo>
                <a:close/>
                <a:moveTo>
                  <a:pt x="7280272" y="1919288"/>
                </a:moveTo>
                <a:cubicBezTo>
                  <a:pt x="7280272" y="2097088"/>
                  <a:pt x="7280272" y="2097088"/>
                  <a:pt x="7280272" y="2097088"/>
                </a:cubicBezTo>
                <a:cubicBezTo>
                  <a:pt x="7404503" y="2097088"/>
                  <a:pt x="7404503" y="2097088"/>
                  <a:pt x="7404503" y="2097088"/>
                </a:cubicBezTo>
                <a:cubicBezTo>
                  <a:pt x="7430689" y="2097088"/>
                  <a:pt x="7453105" y="2088711"/>
                  <a:pt x="7469027" y="2073423"/>
                </a:cubicBezTo>
                <a:cubicBezTo>
                  <a:pt x="7485158" y="2058136"/>
                  <a:pt x="7494585" y="2035937"/>
                  <a:pt x="7494585" y="2008502"/>
                </a:cubicBezTo>
                <a:cubicBezTo>
                  <a:pt x="7494585" y="1981487"/>
                  <a:pt x="7485158" y="1959078"/>
                  <a:pt x="7469027" y="1943581"/>
                </a:cubicBezTo>
                <a:cubicBezTo>
                  <a:pt x="7453105" y="1927874"/>
                  <a:pt x="7430689" y="1919288"/>
                  <a:pt x="7404503" y="1919288"/>
                </a:cubicBezTo>
                <a:cubicBezTo>
                  <a:pt x="7280272" y="1919288"/>
                  <a:pt x="7280272" y="1919288"/>
                  <a:pt x="7280272" y="1919288"/>
                </a:cubicBezTo>
                <a:close/>
                <a:moveTo>
                  <a:pt x="7945015" y="1909763"/>
                </a:moveTo>
                <a:cubicBezTo>
                  <a:pt x="7893445" y="1909763"/>
                  <a:pt x="7847115" y="1930941"/>
                  <a:pt x="7813574" y="1965330"/>
                </a:cubicBezTo>
                <a:cubicBezTo>
                  <a:pt x="7780242" y="1999719"/>
                  <a:pt x="7759697" y="2047317"/>
                  <a:pt x="7759697" y="2100368"/>
                </a:cubicBezTo>
                <a:cubicBezTo>
                  <a:pt x="7759697" y="2153419"/>
                  <a:pt x="7780242" y="2201227"/>
                  <a:pt x="7813574" y="2235406"/>
                </a:cubicBezTo>
                <a:cubicBezTo>
                  <a:pt x="7847115" y="2269795"/>
                  <a:pt x="7893445" y="2290763"/>
                  <a:pt x="7945015" y="2290763"/>
                </a:cubicBezTo>
                <a:cubicBezTo>
                  <a:pt x="7997215" y="2290763"/>
                  <a:pt x="8043544" y="2270004"/>
                  <a:pt x="8077086" y="2235825"/>
                </a:cubicBezTo>
                <a:cubicBezTo>
                  <a:pt x="8110628" y="2201437"/>
                  <a:pt x="8131172" y="2153838"/>
                  <a:pt x="8131172" y="2100368"/>
                </a:cubicBezTo>
                <a:cubicBezTo>
                  <a:pt x="8131172" y="2047317"/>
                  <a:pt x="8110418" y="1999719"/>
                  <a:pt x="8076876" y="1965330"/>
                </a:cubicBezTo>
                <a:cubicBezTo>
                  <a:pt x="8043334" y="1930941"/>
                  <a:pt x="7996796" y="1909763"/>
                  <a:pt x="7945015" y="1909763"/>
                </a:cubicBezTo>
                <a:close/>
                <a:moveTo>
                  <a:pt x="8899522" y="1844675"/>
                </a:moveTo>
                <a:cubicBezTo>
                  <a:pt x="9098598" y="1844675"/>
                  <a:pt x="9098598" y="1844675"/>
                  <a:pt x="9098598" y="1844675"/>
                </a:cubicBezTo>
                <a:cubicBezTo>
                  <a:pt x="9152872" y="1844675"/>
                  <a:pt x="9197507" y="1862857"/>
                  <a:pt x="9228521" y="1892741"/>
                </a:cubicBezTo>
                <a:cubicBezTo>
                  <a:pt x="9259744" y="1922835"/>
                  <a:pt x="9277347" y="1964423"/>
                  <a:pt x="9277347" y="2011236"/>
                </a:cubicBezTo>
                <a:cubicBezTo>
                  <a:pt x="9277347" y="2057839"/>
                  <a:pt x="9259744" y="2099427"/>
                  <a:pt x="9228521" y="2129521"/>
                </a:cubicBezTo>
                <a:cubicBezTo>
                  <a:pt x="9197507" y="2159405"/>
                  <a:pt x="9152872" y="2177796"/>
                  <a:pt x="9098598" y="2177796"/>
                </a:cubicBezTo>
                <a:cubicBezTo>
                  <a:pt x="8982086" y="2177796"/>
                  <a:pt x="8982086" y="2177796"/>
                  <a:pt x="8982086" y="2177796"/>
                </a:cubicBezTo>
                <a:cubicBezTo>
                  <a:pt x="8982086" y="2355850"/>
                  <a:pt x="8982086" y="2355850"/>
                  <a:pt x="8982086" y="2355850"/>
                </a:cubicBezTo>
                <a:cubicBezTo>
                  <a:pt x="8899522" y="2355850"/>
                  <a:pt x="8899522" y="2355850"/>
                  <a:pt x="8899522" y="2355850"/>
                </a:cubicBezTo>
                <a:cubicBezTo>
                  <a:pt x="8899522" y="1844675"/>
                  <a:pt x="8899522" y="1844675"/>
                  <a:pt x="8899522" y="1844675"/>
                </a:cubicBezTo>
                <a:close/>
                <a:moveTo>
                  <a:pt x="8324847" y="1844675"/>
                </a:moveTo>
                <a:cubicBezTo>
                  <a:pt x="8407608" y="1844675"/>
                  <a:pt x="8407608" y="1844675"/>
                  <a:pt x="8407608" y="1844675"/>
                </a:cubicBezTo>
                <a:cubicBezTo>
                  <a:pt x="8407608" y="2158090"/>
                  <a:pt x="8407608" y="2158090"/>
                  <a:pt x="8407608" y="2158090"/>
                </a:cubicBezTo>
                <a:cubicBezTo>
                  <a:pt x="8407608" y="2195307"/>
                  <a:pt x="8420389" y="2228551"/>
                  <a:pt x="8443017" y="2252595"/>
                </a:cubicBezTo>
                <a:cubicBezTo>
                  <a:pt x="8465855" y="2276431"/>
                  <a:pt x="8498331" y="2291066"/>
                  <a:pt x="8537931" y="2291066"/>
                </a:cubicBezTo>
                <a:cubicBezTo>
                  <a:pt x="8576692" y="2291066"/>
                  <a:pt x="8609168" y="2276431"/>
                  <a:pt x="8631797" y="2252595"/>
                </a:cubicBezTo>
                <a:cubicBezTo>
                  <a:pt x="8654425" y="2228551"/>
                  <a:pt x="8667415" y="2195307"/>
                  <a:pt x="8667415" y="2158090"/>
                </a:cubicBezTo>
                <a:cubicBezTo>
                  <a:pt x="8667415" y="1844675"/>
                  <a:pt x="8667415" y="1844675"/>
                  <a:pt x="8667415" y="1844675"/>
                </a:cubicBezTo>
                <a:cubicBezTo>
                  <a:pt x="8748710" y="1844675"/>
                  <a:pt x="8748710" y="1844675"/>
                  <a:pt x="8748710" y="1844675"/>
                </a:cubicBezTo>
                <a:cubicBezTo>
                  <a:pt x="8748710" y="2158717"/>
                  <a:pt x="8748710" y="2158717"/>
                  <a:pt x="8748710" y="2158717"/>
                </a:cubicBezTo>
                <a:cubicBezTo>
                  <a:pt x="8748710" y="2218724"/>
                  <a:pt x="8726291" y="2270785"/>
                  <a:pt x="8688577" y="2307793"/>
                </a:cubicBezTo>
                <a:cubicBezTo>
                  <a:pt x="8650863" y="2345010"/>
                  <a:pt x="8597854" y="2366963"/>
                  <a:pt x="8537093" y="2366963"/>
                </a:cubicBezTo>
                <a:cubicBezTo>
                  <a:pt x="8476331" y="2366963"/>
                  <a:pt x="8423322" y="2345010"/>
                  <a:pt x="8385399" y="2307793"/>
                </a:cubicBezTo>
                <a:cubicBezTo>
                  <a:pt x="8347475" y="2270785"/>
                  <a:pt x="8324847" y="2218724"/>
                  <a:pt x="8324847" y="2158717"/>
                </a:cubicBezTo>
                <a:cubicBezTo>
                  <a:pt x="8324847" y="1844675"/>
                  <a:pt x="8324847" y="1844675"/>
                  <a:pt x="8324847" y="1844675"/>
                </a:cubicBezTo>
                <a:close/>
                <a:moveTo>
                  <a:pt x="7197722" y="1844675"/>
                </a:moveTo>
                <a:cubicBezTo>
                  <a:pt x="7404196" y="1844675"/>
                  <a:pt x="7404196" y="1844675"/>
                  <a:pt x="7404196" y="1844675"/>
                </a:cubicBezTo>
                <a:cubicBezTo>
                  <a:pt x="7457641" y="1844675"/>
                  <a:pt x="7501065" y="1862439"/>
                  <a:pt x="7531336" y="1891906"/>
                </a:cubicBezTo>
                <a:cubicBezTo>
                  <a:pt x="7561608" y="1921581"/>
                  <a:pt x="7578727" y="1962542"/>
                  <a:pt x="7578727" y="2008937"/>
                </a:cubicBezTo>
                <a:cubicBezTo>
                  <a:pt x="7578727" y="2047390"/>
                  <a:pt x="7568080" y="2080827"/>
                  <a:pt x="7548455" y="2106950"/>
                </a:cubicBezTo>
                <a:cubicBezTo>
                  <a:pt x="7529040" y="2133073"/>
                  <a:pt x="7500647" y="2152091"/>
                  <a:pt x="7464947" y="2161495"/>
                </a:cubicBezTo>
                <a:cubicBezTo>
                  <a:pt x="7525699" y="2258673"/>
                  <a:pt x="7525699" y="2258673"/>
                  <a:pt x="7525699" y="2258673"/>
                </a:cubicBezTo>
                <a:cubicBezTo>
                  <a:pt x="7586660" y="2355850"/>
                  <a:pt x="7586660" y="2355850"/>
                  <a:pt x="7586660" y="2355850"/>
                </a:cubicBezTo>
                <a:cubicBezTo>
                  <a:pt x="7491044" y="2355850"/>
                  <a:pt x="7491044" y="2355850"/>
                  <a:pt x="7491044" y="2355850"/>
                </a:cubicBezTo>
                <a:cubicBezTo>
                  <a:pt x="7434676" y="2263479"/>
                  <a:pt x="7434676" y="2263479"/>
                  <a:pt x="7434676" y="2263479"/>
                </a:cubicBezTo>
                <a:cubicBezTo>
                  <a:pt x="7378099" y="2171108"/>
                  <a:pt x="7378099" y="2171108"/>
                  <a:pt x="7378099" y="2171108"/>
                </a:cubicBezTo>
                <a:cubicBezTo>
                  <a:pt x="7280395" y="2171108"/>
                  <a:pt x="7280395" y="2171108"/>
                  <a:pt x="7280395" y="2171108"/>
                </a:cubicBezTo>
                <a:cubicBezTo>
                  <a:pt x="7280395" y="2355850"/>
                  <a:pt x="7280395" y="2355850"/>
                  <a:pt x="7280395" y="2355850"/>
                </a:cubicBezTo>
                <a:cubicBezTo>
                  <a:pt x="7197722" y="2355850"/>
                  <a:pt x="7197722" y="2355850"/>
                  <a:pt x="7197722" y="2355850"/>
                </a:cubicBezTo>
                <a:cubicBezTo>
                  <a:pt x="7197722" y="1844675"/>
                  <a:pt x="7197722" y="1844675"/>
                  <a:pt x="7197722" y="1844675"/>
                </a:cubicBezTo>
                <a:close/>
                <a:moveTo>
                  <a:pt x="7945016" y="1833563"/>
                </a:moveTo>
                <a:cubicBezTo>
                  <a:pt x="8020028" y="1833563"/>
                  <a:pt x="8087706" y="1863673"/>
                  <a:pt x="8136527" y="1911974"/>
                </a:cubicBezTo>
                <a:cubicBezTo>
                  <a:pt x="8185138" y="1960274"/>
                  <a:pt x="8215310" y="2026976"/>
                  <a:pt x="8215310" y="2100368"/>
                </a:cubicBezTo>
                <a:cubicBezTo>
                  <a:pt x="8215310" y="2173760"/>
                  <a:pt x="8185138" y="2240461"/>
                  <a:pt x="8136527" y="2288762"/>
                </a:cubicBezTo>
                <a:cubicBezTo>
                  <a:pt x="8087706" y="2337063"/>
                  <a:pt x="8020028" y="2366963"/>
                  <a:pt x="7945016" y="2366963"/>
                </a:cubicBezTo>
                <a:cubicBezTo>
                  <a:pt x="7870004" y="2366963"/>
                  <a:pt x="7802745" y="2337063"/>
                  <a:pt x="7754134" y="2288762"/>
                </a:cubicBezTo>
                <a:cubicBezTo>
                  <a:pt x="7705523" y="2240461"/>
                  <a:pt x="7675560" y="2173760"/>
                  <a:pt x="7675560" y="2100368"/>
                </a:cubicBezTo>
                <a:cubicBezTo>
                  <a:pt x="7675560" y="2026976"/>
                  <a:pt x="7705523" y="1960274"/>
                  <a:pt x="7754134" y="1911974"/>
                </a:cubicBezTo>
                <a:cubicBezTo>
                  <a:pt x="7802745" y="1863673"/>
                  <a:pt x="7870004" y="1833563"/>
                  <a:pt x="7945016" y="1833563"/>
                </a:cubicBezTo>
                <a:close/>
                <a:moveTo>
                  <a:pt x="6834872" y="1833563"/>
                </a:moveTo>
                <a:cubicBezTo>
                  <a:pt x="6865690" y="1833563"/>
                  <a:pt x="6894831" y="1837536"/>
                  <a:pt x="6921875" y="1845482"/>
                </a:cubicBezTo>
                <a:cubicBezTo>
                  <a:pt x="6948919" y="1853218"/>
                  <a:pt x="6973658" y="1865136"/>
                  <a:pt x="6996090" y="1881028"/>
                </a:cubicBezTo>
                <a:cubicBezTo>
                  <a:pt x="6974496" y="1914692"/>
                  <a:pt x="6974496" y="1914692"/>
                  <a:pt x="6974496" y="1914692"/>
                </a:cubicBezTo>
                <a:cubicBezTo>
                  <a:pt x="6952903" y="1948356"/>
                  <a:pt x="6952903" y="1948356"/>
                  <a:pt x="6952903" y="1948356"/>
                </a:cubicBezTo>
                <a:cubicBezTo>
                  <a:pt x="6935712" y="1935183"/>
                  <a:pt x="6917263" y="1925774"/>
                  <a:pt x="6897556" y="1919501"/>
                </a:cubicBezTo>
                <a:cubicBezTo>
                  <a:pt x="6877850" y="1913228"/>
                  <a:pt x="6856885" y="1910301"/>
                  <a:pt x="6834243" y="1910301"/>
                </a:cubicBezTo>
                <a:cubicBezTo>
                  <a:pt x="6782461" y="1910301"/>
                  <a:pt x="6736548" y="1931001"/>
                  <a:pt x="6703424" y="1965084"/>
                </a:cubicBezTo>
                <a:cubicBezTo>
                  <a:pt x="6670510" y="1999166"/>
                  <a:pt x="6650384" y="2046631"/>
                  <a:pt x="6650384" y="2100368"/>
                </a:cubicBezTo>
                <a:cubicBezTo>
                  <a:pt x="6650384" y="2154105"/>
                  <a:pt x="6669671" y="2201779"/>
                  <a:pt x="6701957" y="2236070"/>
                </a:cubicBezTo>
                <a:cubicBezTo>
                  <a:pt x="6734242" y="2270152"/>
                  <a:pt x="6779526" y="2291062"/>
                  <a:pt x="6831308" y="2291062"/>
                </a:cubicBezTo>
                <a:cubicBezTo>
                  <a:pt x="6878898" y="2291062"/>
                  <a:pt x="6917473" y="2275798"/>
                  <a:pt x="6945984" y="2250498"/>
                </a:cubicBezTo>
                <a:cubicBezTo>
                  <a:pt x="6974496" y="2225197"/>
                  <a:pt x="6992735" y="2189442"/>
                  <a:pt x="6999863" y="2148460"/>
                </a:cubicBezTo>
                <a:cubicBezTo>
                  <a:pt x="6825438" y="2148460"/>
                  <a:pt x="6825438" y="2148460"/>
                  <a:pt x="6825438" y="2148460"/>
                </a:cubicBezTo>
                <a:cubicBezTo>
                  <a:pt x="6849128" y="2111241"/>
                  <a:pt x="6849128" y="2111241"/>
                  <a:pt x="6849128" y="2111241"/>
                </a:cubicBezTo>
                <a:cubicBezTo>
                  <a:pt x="6873028" y="2074022"/>
                  <a:pt x="6873028" y="2074022"/>
                  <a:pt x="6873028" y="2074022"/>
                </a:cubicBezTo>
                <a:cubicBezTo>
                  <a:pt x="7078061" y="2074022"/>
                  <a:pt x="7078061" y="2074022"/>
                  <a:pt x="7078061" y="2074022"/>
                </a:cubicBezTo>
                <a:cubicBezTo>
                  <a:pt x="7079319" y="2078204"/>
                  <a:pt x="7080158" y="2083849"/>
                  <a:pt x="7080787" y="2090540"/>
                </a:cubicBezTo>
                <a:cubicBezTo>
                  <a:pt x="7081415" y="2096813"/>
                  <a:pt x="7081835" y="2103922"/>
                  <a:pt x="7081835" y="2110613"/>
                </a:cubicBezTo>
                <a:cubicBezTo>
                  <a:pt x="7081835" y="2183378"/>
                  <a:pt x="7056258" y="2247361"/>
                  <a:pt x="7011813" y="2293362"/>
                </a:cubicBezTo>
                <a:cubicBezTo>
                  <a:pt x="6967788" y="2339363"/>
                  <a:pt x="6904894" y="2366963"/>
                  <a:pt x="6830470" y="2366963"/>
                </a:cubicBezTo>
                <a:cubicBezTo>
                  <a:pt x="6756255" y="2366963"/>
                  <a:pt x="6690007" y="2337481"/>
                  <a:pt x="6642417" y="2289389"/>
                </a:cubicBezTo>
                <a:cubicBezTo>
                  <a:pt x="6595037" y="2241088"/>
                  <a:pt x="6565897" y="2174387"/>
                  <a:pt x="6565897" y="2100368"/>
                </a:cubicBezTo>
                <a:cubicBezTo>
                  <a:pt x="6565897" y="2026139"/>
                  <a:pt x="6595876" y="1959438"/>
                  <a:pt x="6644514" y="1911346"/>
                </a:cubicBezTo>
                <a:cubicBezTo>
                  <a:pt x="6692942" y="1863255"/>
                  <a:pt x="6760238" y="1833563"/>
                  <a:pt x="6834872" y="1833563"/>
                </a:cubicBezTo>
                <a:close/>
                <a:moveTo>
                  <a:pt x="501650" y="1403350"/>
                </a:moveTo>
                <a:cubicBezTo>
                  <a:pt x="501650" y="1403350"/>
                  <a:pt x="501650" y="1403350"/>
                  <a:pt x="501650" y="1925638"/>
                </a:cubicBezTo>
                <a:cubicBezTo>
                  <a:pt x="501650" y="1925638"/>
                  <a:pt x="501650" y="1925638"/>
                  <a:pt x="842112" y="1925638"/>
                </a:cubicBezTo>
                <a:cubicBezTo>
                  <a:pt x="842112" y="1925638"/>
                  <a:pt x="842112" y="1925638"/>
                  <a:pt x="1182574" y="1925638"/>
                </a:cubicBezTo>
                <a:cubicBezTo>
                  <a:pt x="1258233" y="1925638"/>
                  <a:pt x="1326576" y="1896842"/>
                  <a:pt x="1375900" y="1849684"/>
                </a:cubicBezTo>
                <a:cubicBezTo>
                  <a:pt x="1425224" y="1802317"/>
                  <a:pt x="1455738" y="1736796"/>
                  <a:pt x="1455738" y="1662720"/>
                </a:cubicBezTo>
                <a:cubicBezTo>
                  <a:pt x="1455738" y="1588853"/>
                  <a:pt x="1425224" y="1523958"/>
                  <a:pt x="1375900" y="1477635"/>
                </a:cubicBezTo>
                <a:cubicBezTo>
                  <a:pt x="1326576" y="1431103"/>
                  <a:pt x="1258233" y="1403350"/>
                  <a:pt x="1182574" y="1403350"/>
                </a:cubicBezTo>
                <a:cubicBezTo>
                  <a:pt x="1182574" y="1403350"/>
                  <a:pt x="1182574" y="1403350"/>
                  <a:pt x="501650" y="1403350"/>
                </a:cubicBezTo>
                <a:close/>
                <a:moveTo>
                  <a:pt x="7349808" y="1012825"/>
                </a:moveTo>
                <a:cubicBezTo>
                  <a:pt x="7297999" y="1012825"/>
                  <a:pt x="7251643" y="1033706"/>
                  <a:pt x="7218292" y="1067952"/>
                </a:cubicBezTo>
                <a:cubicBezTo>
                  <a:pt x="7184731" y="1102197"/>
                  <a:pt x="7164385" y="1149598"/>
                  <a:pt x="7164385" y="1202427"/>
                </a:cubicBezTo>
                <a:cubicBezTo>
                  <a:pt x="7164385" y="1255466"/>
                  <a:pt x="7184731" y="1302866"/>
                  <a:pt x="7218292" y="1336903"/>
                </a:cubicBezTo>
                <a:cubicBezTo>
                  <a:pt x="7251643" y="1371148"/>
                  <a:pt x="7297999" y="1392238"/>
                  <a:pt x="7349808" y="1392238"/>
                </a:cubicBezTo>
                <a:cubicBezTo>
                  <a:pt x="7401827" y="1392238"/>
                  <a:pt x="7448393" y="1371357"/>
                  <a:pt x="7481953" y="1337320"/>
                </a:cubicBezTo>
                <a:cubicBezTo>
                  <a:pt x="7515304" y="1303075"/>
                  <a:pt x="7535860" y="1255675"/>
                  <a:pt x="7535860" y="1202427"/>
                </a:cubicBezTo>
                <a:cubicBezTo>
                  <a:pt x="7535860" y="1149598"/>
                  <a:pt x="7515304" y="1102197"/>
                  <a:pt x="7481534" y="1067952"/>
                </a:cubicBezTo>
                <a:cubicBezTo>
                  <a:pt x="7447973" y="1033706"/>
                  <a:pt x="7401408" y="1012825"/>
                  <a:pt x="7349808" y="1012825"/>
                </a:cubicBezTo>
                <a:close/>
                <a:moveTo>
                  <a:pt x="10448922" y="946150"/>
                </a:moveTo>
                <a:lnTo>
                  <a:pt x="10552110" y="946150"/>
                </a:lnTo>
                <a:lnTo>
                  <a:pt x="10671172" y="1139825"/>
                </a:lnTo>
                <a:lnTo>
                  <a:pt x="10790235" y="1333501"/>
                </a:lnTo>
                <a:lnTo>
                  <a:pt x="10790235" y="946150"/>
                </a:lnTo>
                <a:lnTo>
                  <a:pt x="10869610" y="946150"/>
                </a:lnTo>
                <a:lnTo>
                  <a:pt x="10869610" y="1458913"/>
                </a:lnTo>
                <a:lnTo>
                  <a:pt x="10772772" y="1458913"/>
                </a:lnTo>
                <a:lnTo>
                  <a:pt x="10650535" y="1260475"/>
                </a:lnTo>
                <a:lnTo>
                  <a:pt x="10528297" y="1062038"/>
                </a:lnTo>
                <a:lnTo>
                  <a:pt x="10528297" y="1458913"/>
                </a:lnTo>
                <a:lnTo>
                  <a:pt x="10448922" y="1458913"/>
                </a:lnTo>
                <a:close/>
                <a:moveTo>
                  <a:pt x="10185397" y="946150"/>
                </a:moveTo>
                <a:lnTo>
                  <a:pt x="10267947" y="946150"/>
                </a:lnTo>
                <a:lnTo>
                  <a:pt x="10267947" y="1458913"/>
                </a:lnTo>
                <a:lnTo>
                  <a:pt x="10185397" y="1458913"/>
                </a:lnTo>
                <a:close/>
                <a:moveTo>
                  <a:pt x="9656760" y="946150"/>
                </a:moveTo>
                <a:lnTo>
                  <a:pt x="10059985" y="946150"/>
                </a:lnTo>
                <a:lnTo>
                  <a:pt x="10059985" y="1022350"/>
                </a:lnTo>
                <a:lnTo>
                  <a:pt x="9899648" y="1022350"/>
                </a:lnTo>
                <a:lnTo>
                  <a:pt x="9899648" y="1458913"/>
                </a:lnTo>
                <a:lnTo>
                  <a:pt x="9817098" y="1458913"/>
                </a:lnTo>
                <a:lnTo>
                  <a:pt x="9817098" y="1022350"/>
                </a:lnTo>
                <a:lnTo>
                  <a:pt x="9656760" y="1022350"/>
                </a:lnTo>
                <a:close/>
                <a:moveTo>
                  <a:pt x="9336085" y="946150"/>
                </a:moveTo>
                <a:lnTo>
                  <a:pt x="9418635" y="946150"/>
                </a:lnTo>
                <a:lnTo>
                  <a:pt x="9418635" y="1382713"/>
                </a:lnTo>
                <a:lnTo>
                  <a:pt x="9671048" y="1382713"/>
                </a:lnTo>
                <a:lnTo>
                  <a:pt x="9671048" y="1458913"/>
                </a:lnTo>
                <a:lnTo>
                  <a:pt x="9336085" y="1458913"/>
                </a:lnTo>
                <a:close/>
                <a:moveTo>
                  <a:pt x="8766172" y="946150"/>
                </a:moveTo>
                <a:cubicBezTo>
                  <a:pt x="8848414" y="946150"/>
                  <a:pt x="8848414" y="946150"/>
                  <a:pt x="8848414" y="946150"/>
                </a:cubicBezTo>
                <a:cubicBezTo>
                  <a:pt x="8848414" y="1260391"/>
                  <a:pt x="8848414" y="1260391"/>
                  <a:pt x="8848414" y="1260391"/>
                </a:cubicBezTo>
                <a:cubicBezTo>
                  <a:pt x="8848414" y="1297706"/>
                  <a:pt x="8861356" y="1331038"/>
                  <a:pt x="8883900" y="1355146"/>
                </a:cubicBezTo>
                <a:cubicBezTo>
                  <a:pt x="8906443" y="1379044"/>
                  <a:pt x="8939006" y="1393718"/>
                  <a:pt x="8978249" y="1393718"/>
                </a:cubicBezTo>
                <a:cubicBezTo>
                  <a:pt x="9017074" y="1393718"/>
                  <a:pt x="9049219" y="1379044"/>
                  <a:pt x="9071972" y="1355146"/>
                </a:cubicBezTo>
                <a:cubicBezTo>
                  <a:pt x="9094515" y="1331038"/>
                  <a:pt x="9107457" y="1297706"/>
                  <a:pt x="9107457" y="1260391"/>
                </a:cubicBezTo>
                <a:cubicBezTo>
                  <a:pt x="9107457" y="946150"/>
                  <a:pt x="9107457" y="946150"/>
                  <a:pt x="9107457" y="946150"/>
                </a:cubicBezTo>
                <a:cubicBezTo>
                  <a:pt x="9188447" y="946150"/>
                  <a:pt x="9188447" y="946150"/>
                  <a:pt x="9188447" y="946150"/>
                </a:cubicBezTo>
                <a:cubicBezTo>
                  <a:pt x="9188447" y="1261230"/>
                  <a:pt x="9188447" y="1261230"/>
                  <a:pt x="9188447" y="1261230"/>
                </a:cubicBezTo>
                <a:cubicBezTo>
                  <a:pt x="9188447" y="1321185"/>
                  <a:pt x="9166112" y="1373384"/>
                  <a:pt x="9128539" y="1410489"/>
                </a:cubicBezTo>
                <a:cubicBezTo>
                  <a:pt x="9090758" y="1447804"/>
                  <a:pt x="9038156" y="1470025"/>
                  <a:pt x="8977623" y="1470025"/>
                </a:cubicBezTo>
                <a:cubicBezTo>
                  <a:pt x="8917089" y="1470025"/>
                  <a:pt x="8864278" y="1447804"/>
                  <a:pt x="8826497" y="1410489"/>
                </a:cubicBezTo>
                <a:cubicBezTo>
                  <a:pt x="8788716" y="1373384"/>
                  <a:pt x="8766172" y="1321185"/>
                  <a:pt x="8766172" y="1261230"/>
                </a:cubicBezTo>
                <a:cubicBezTo>
                  <a:pt x="8766172" y="946150"/>
                  <a:pt x="8766172" y="946150"/>
                  <a:pt x="8766172" y="946150"/>
                </a:cubicBezTo>
                <a:close/>
                <a:moveTo>
                  <a:pt x="7737472" y="946150"/>
                </a:moveTo>
                <a:lnTo>
                  <a:pt x="7839072" y="946150"/>
                </a:lnTo>
                <a:lnTo>
                  <a:pt x="7958134" y="1139825"/>
                </a:lnTo>
                <a:lnTo>
                  <a:pt x="8077197" y="1333501"/>
                </a:lnTo>
                <a:lnTo>
                  <a:pt x="8077197" y="946150"/>
                </a:lnTo>
                <a:lnTo>
                  <a:pt x="8156572" y="946150"/>
                </a:lnTo>
                <a:lnTo>
                  <a:pt x="8156572" y="1458913"/>
                </a:lnTo>
                <a:lnTo>
                  <a:pt x="8061322" y="1458913"/>
                </a:lnTo>
                <a:lnTo>
                  <a:pt x="7939084" y="1260475"/>
                </a:lnTo>
                <a:lnTo>
                  <a:pt x="7815259" y="1062038"/>
                </a:lnTo>
                <a:lnTo>
                  <a:pt x="7815259" y="1458913"/>
                </a:lnTo>
                <a:lnTo>
                  <a:pt x="7737472" y="1458913"/>
                </a:lnTo>
                <a:close/>
                <a:moveTo>
                  <a:pt x="11253544" y="936625"/>
                </a:moveTo>
                <a:cubicBezTo>
                  <a:pt x="11284280" y="936625"/>
                  <a:pt x="11313343" y="940389"/>
                  <a:pt x="11340315" y="948334"/>
                </a:cubicBezTo>
                <a:cubicBezTo>
                  <a:pt x="11367287" y="956071"/>
                  <a:pt x="11391959" y="967989"/>
                  <a:pt x="11414331" y="984090"/>
                </a:cubicBezTo>
                <a:cubicBezTo>
                  <a:pt x="11392795" y="1017545"/>
                  <a:pt x="11392795" y="1017545"/>
                  <a:pt x="11392795" y="1017545"/>
                </a:cubicBezTo>
                <a:cubicBezTo>
                  <a:pt x="11371260" y="1051209"/>
                  <a:pt x="11371260" y="1051209"/>
                  <a:pt x="11371260" y="1051209"/>
                </a:cubicBezTo>
                <a:cubicBezTo>
                  <a:pt x="11354114" y="1038036"/>
                  <a:pt x="11335715" y="1028627"/>
                  <a:pt x="11316270" y="1022354"/>
                </a:cubicBezTo>
                <a:cubicBezTo>
                  <a:pt x="11296616" y="1016290"/>
                  <a:pt x="11275498" y="1013363"/>
                  <a:pt x="11252917" y="1013363"/>
                </a:cubicBezTo>
                <a:cubicBezTo>
                  <a:pt x="11201273" y="1013363"/>
                  <a:pt x="11155483" y="1034063"/>
                  <a:pt x="11122657" y="1067936"/>
                </a:cubicBezTo>
                <a:cubicBezTo>
                  <a:pt x="11089622" y="1102019"/>
                  <a:pt x="11069549" y="1149692"/>
                  <a:pt x="11069549" y="1203221"/>
                </a:cubicBezTo>
                <a:cubicBezTo>
                  <a:pt x="11069549" y="1256958"/>
                  <a:pt x="11088785" y="1304631"/>
                  <a:pt x="11120984" y="1338923"/>
                </a:cubicBezTo>
                <a:cubicBezTo>
                  <a:pt x="11153393" y="1373214"/>
                  <a:pt x="11198346" y="1394124"/>
                  <a:pt x="11249990" y="1394124"/>
                </a:cubicBezTo>
                <a:cubicBezTo>
                  <a:pt x="11297452" y="1394124"/>
                  <a:pt x="11335924" y="1378860"/>
                  <a:pt x="11364360" y="1353350"/>
                </a:cubicBezTo>
                <a:cubicBezTo>
                  <a:pt x="11392795" y="1328050"/>
                  <a:pt x="11410986" y="1292295"/>
                  <a:pt x="11418095" y="1251521"/>
                </a:cubicBezTo>
                <a:cubicBezTo>
                  <a:pt x="11244136" y="1251521"/>
                  <a:pt x="11244136" y="1251521"/>
                  <a:pt x="11244136" y="1251521"/>
                </a:cubicBezTo>
                <a:cubicBezTo>
                  <a:pt x="11267971" y="1214303"/>
                  <a:pt x="11267971" y="1214303"/>
                  <a:pt x="11267971" y="1214303"/>
                </a:cubicBezTo>
                <a:cubicBezTo>
                  <a:pt x="11291598" y="1177084"/>
                  <a:pt x="11291598" y="1177084"/>
                  <a:pt x="11291598" y="1177084"/>
                </a:cubicBezTo>
                <a:cubicBezTo>
                  <a:pt x="11496083" y="1177084"/>
                  <a:pt x="11496083" y="1177084"/>
                  <a:pt x="11496083" y="1177084"/>
                </a:cubicBezTo>
                <a:cubicBezTo>
                  <a:pt x="11497338" y="1181057"/>
                  <a:pt x="11498174" y="1186911"/>
                  <a:pt x="11498802" y="1193393"/>
                </a:cubicBezTo>
                <a:cubicBezTo>
                  <a:pt x="11499429" y="1199875"/>
                  <a:pt x="11499847" y="1206984"/>
                  <a:pt x="11499847" y="1213466"/>
                </a:cubicBezTo>
                <a:cubicBezTo>
                  <a:pt x="11499847" y="1286231"/>
                  <a:pt x="11474339" y="1350214"/>
                  <a:pt x="11430222" y="1396215"/>
                </a:cubicBezTo>
                <a:cubicBezTo>
                  <a:pt x="11386105" y="1442216"/>
                  <a:pt x="11323379" y="1470025"/>
                  <a:pt x="11249154" y="1470025"/>
                </a:cubicBezTo>
                <a:cubicBezTo>
                  <a:pt x="11175137" y="1470025"/>
                  <a:pt x="11109066" y="1440334"/>
                  <a:pt x="11061813" y="1392242"/>
                </a:cubicBezTo>
                <a:cubicBezTo>
                  <a:pt x="11014351" y="1344150"/>
                  <a:pt x="10985497" y="1277449"/>
                  <a:pt x="10985497" y="1203221"/>
                </a:cubicBezTo>
                <a:cubicBezTo>
                  <a:pt x="10985497" y="1129201"/>
                  <a:pt x="11015187" y="1062500"/>
                  <a:pt x="11063695" y="1014408"/>
                </a:cubicBezTo>
                <a:cubicBezTo>
                  <a:pt x="11111994" y="966317"/>
                  <a:pt x="11179110" y="936625"/>
                  <a:pt x="11253544" y="936625"/>
                </a:cubicBezTo>
                <a:close/>
                <a:moveTo>
                  <a:pt x="8471697" y="936625"/>
                </a:moveTo>
                <a:cubicBezTo>
                  <a:pt x="8502452" y="936625"/>
                  <a:pt x="8530906" y="941434"/>
                  <a:pt x="8556850" y="949798"/>
                </a:cubicBezTo>
                <a:cubicBezTo>
                  <a:pt x="8582793" y="958162"/>
                  <a:pt x="8606225" y="970080"/>
                  <a:pt x="8626729" y="984717"/>
                </a:cubicBezTo>
                <a:cubicBezTo>
                  <a:pt x="8626729" y="984717"/>
                  <a:pt x="8626729" y="984717"/>
                  <a:pt x="8606225" y="1017336"/>
                </a:cubicBezTo>
                <a:cubicBezTo>
                  <a:pt x="8606225" y="1017336"/>
                  <a:pt x="8606225" y="1017336"/>
                  <a:pt x="8585722" y="1049745"/>
                </a:cubicBezTo>
                <a:cubicBezTo>
                  <a:pt x="8566474" y="1037409"/>
                  <a:pt x="8547644" y="1027581"/>
                  <a:pt x="8528605" y="1021099"/>
                </a:cubicBezTo>
                <a:cubicBezTo>
                  <a:pt x="8509775" y="1014617"/>
                  <a:pt x="8490736" y="1011063"/>
                  <a:pt x="8471070" y="1011063"/>
                </a:cubicBezTo>
                <a:cubicBezTo>
                  <a:pt x="8441151" y="1011063"/>
                  <a:pt x="8418974" y="1019217"/>
                  <a:pt x="8404328" y="1032181"/>
                </a:cubicBezTo>
                <a:cubicBezTo>
                  <a:pt x="8389683" y="1045354"/>
                  <a:pt x="8382570" y="1063755"/>
                  <a:pt x="8382570" y="1084246"/>
                </a:cubicBezTo>
                <a:cubicBezTo>
                  <a:pt x="8382570" y="1108292"/>
                  <a:pt x="8393449" y="1123556"/>
                  <a:pt x="8412697" y="1135474"/>
                </a:cubicBezTo>
                <a:cubicBezTo>
                  <a:pt x="8432155" y="1147183"/>
                  <a:pt x="8459772" y="1155338"/>
                  <a:pt x="8493038" y="1165165"/>
                </a:cubicBezTo>
                <a:cubicBezTo>
                  <a:pt x="8532789" y="1177293"/>
                  <a:pt x="8571704" y="1190257"/>
                  <a:pt x="8600786" y="1212421"/>
                </a:cubicBezTo>
                <a:cubicBezTo>
                  <a:pt x="8629658" y="1234585"/>
                  <a:pt x="8648697" y="1265740"/>
                  <a:pt x="8648697" y="1314250"/>
                </a:cubicBezTo>
                <a:cubicBezTo>
                  <a:pt x="8648697" y="1359205"/>
                  <a:pt x="8632169" y="1398097"/>
                  <a:pt x="8601413" y="1425906"/>
                </a:cubicBezTo>
                <a:cubicBezTo>
                  <a:pt x="8570658" y="1453507"/>
                  <a:pt x="8525467" y="1470025"/>
                  <a:pt x="8468140" y="1470025"/>
                </a:cubicBezTo>
                <a:cubicBezTo>
                  <a:pt x="8427552" y="1470025"/>
                  <a:pt x="8393031" y="1463125"/>
                  <a:pt x="8363531" y="1452461"/>
                </a:cubicBezTo>
                <a:cubicBezTo>
                  <a:pt x="8333821" y="1441797"/>
                  <a:pt x="8308715" y="1427161"/>
                  <a:pt x="8286747" y="1411479"/>
                </a:cubicBezTo>
                <a:cubicBezTo>
                  <a:pt x="8286747" y="1411479"/>
                  <a:pt x="8286747" y="1411479"/>
                  <a:pt x="8307251" y="1379069"/>
                </a:cubicBezTo>
                <a:cubicBezTo>
                  <a:pt x="8307251" y="1379069"/>
                  <a:pt x="8307251" y="1379069"/>
                  <a:pt x="8327754" y="1346450"/>
                </a:cubicBezTo>
                <a:cubicBezTo>
                  <a:pt x="8349931" y="1360669"/>
                  <a:pt x="8372318" y="1373005"/>
                  <a:pt x="8395541" y="1381578"/>
                </a:cubicBezTo>
                <a:cubicBezTo>
                  <a:pt x="8418765" y="1390360"/>
                  <a:pt x="8442825" y="1395378"/>
                  <a:pt x="8468768" y="1395378"/>
                </a:cubicBezTo>
                <a:cubicBezTo>
                  <a:pt x="8500569" y="1395378"/>
                  <a:pt x="8525048" y="1387224"/>
                  <a:pt x="8541367" y="1373633"/>
                </a:cubicBezTo>
                <a:cubicBezTo>
                  <a:pt x="8557686" y="1360041"/>
                  <a:pt x="8566055" y="1341014"/>
                  <a:pt x="8566055" y="1319477"/>
                </a:cubicBezTo>
                <a:cubicBezTo>
                  <a:pt x="8566055" y="1295640"/>
                  <a:pt x="8554967" y="1280376"/>
                  <a:pt x="8535509" y="1268458"/>
                </a:cubicBezTo>
                <a:cubicBezTo>
                  <a:pt x="8516261" y="1256540"/>
                  <a:pt x="8488644" y="1248176"/>
                  <a:pt x="8455587" y="1238348"/>
                </a:cubicBezTo>
                <a:cubicBezTo>
                  <a:pt x="8415417" y="1226221"/>
                  <a:pt x="8376502" y="1213466"/>
                  <a:pt x="8347630" y="1191511"/>
                </a:cubicBezTo>
                <a:cubicBezTo>
                  <a:pt x="8318758" y="1169556"/>
                  <a:pt x="8299928" y="1138192"/>
                  <a:pt x="8299928" y="1089264"/>
                </a:cubicBezTo>
                <a:cubicBezTo>
                  <a:pt x="8299928" y="1044727"/>
                  <a:pt x="8315829" y="1006463"/>
                  <a:pt x="8345329" y="979489"/>
                </a:cubicBezTo>
                <a:cubicBezTo>
                  <a:pt x="8374828" y="952516"/>
                  <a:pt x="8417718" y="936625"/>
                  <a:pt x="8471697" y="936625"/>
                </a:cubicBezTo>
                <a:close/>
                <a:moveTo>
                  <a:pt x="7349808" y="936625"/>
                </a:moveTo>
                <a:cubicBezTo>
                  <a:pt x="7424849" y="936625"/>
                  <a:pt x="7492344" y="966526"/>
                  <a:pt x="7541183" y="1014826"/>
                </a:cubicBezTo>
                <a:cubicBezTo>
                  <a:pt x="7590023" y="1063127"/>
                  <a:pt x="7619997" y="1129828"/>
                  <a:pt x="7619997" y="1203221"/>
                </a:cubicBezTo>
                <a:cubicBezTo>
                  <a:pt x="7619997" y="1276613"/>
                  <a:pt x="7590023" y="1343314"/>
                  <a:pt x="7541183" y="1391615"/>
                </a:cubicBezTo>
                <a:cubicBezTo>
                  <a:pt x="7492344" y="1440125"/>
                  <a:pt x="7424849" y="1470025"/>
                  <a:pt x="7349808" y="1470025"/>
                </a:cubicBezTo>
                <a:cubicBezTo>
                  <a:pt x="7274767" y="1470025"/>
                  <a:pt x="7207272" y="1440125"/>
                  <a:pt x="7158642" y="1391615"/>
                </a:cubicBezTo>
                <a:cubicBezTo>
                  <a:pt x="7110012" y="1343314"/>
                  <a:pt x="7080247" y="1276613"/>
                  <a:pt x="7080247" y="1203221"/>
                </a:cubicBezTo>
                <a:cubicBezTo>
                  <a:pt x="7080247" y="1129828"/>
                  <a:pt x="7110012" y="1063127"/>
                  <a:pt x="7158642" y="1014826"/>
                </a:cubicBezTo>
                <a:cubicBezTo>
                  <a:pt x="7207272" y="966526"/>
                  <a:pt x="7274767" y="936625"/>
                  <a:pt x="7349808" y="936625"/>
                </a:cubicBezTo>
                <a:close/>
                <a:moveTo>
                  <a:pt x="6837427" y="936625"/>
                </a:moveTo>
                <a:cubicBezTo>
                  <a:pt x="6874092" y="936625"/>
                  <a:pt x="6904891" y="941852"/>
                  <a:pt x="6932756" y="951680"/>
                </a:cubicBezTo>
                <a:cubicBezTo>
                  <a:pt x="6960412" y="961507"/>
                  <a:pt x="6984925" y="975726"/>
                  <a:pt x="7008810" y="993499"/>
                </a:cubicBezTo>
                <a:cubicBezTo>
                  <a:pt x="7008810" y="993499"/>
                  <a:pt x="7008810" y="993499"/>
                  <a:pt x="6987439" y="1026745"/>
                </a:cubicBezTo>
                <a:cubicBezTo>
                  <a:pt x="6987439" y="1026745"/>
                  <a:pt x="6987439" y="1026745"/>
                  <a:pt x="6966278" y="1059991"/>
                </a:cubicBezTo>
                <a:cubicBezTo>
                  <a:pt x="6946584" y="1044727"/>
                  <a:pt x="6926680" y="1032809"/>
                  <a:pt x="6904891" y="1024863"/>
                </a:cubicBezTo>
                <a:cubicBezTo>
                  <a:pt x="6883101" y="1016708"/>
                  <a:pt x="6859845" y="1012526"/>
                  <a:pt x="6833027" y="1012526"/>
                </a:cubicBezTo>
                <a:cubicBezTo>
                  <a:pt x="6782115" y="1012526"/>
                  <a:pt x="6736441" y="1033436"/>
                  <a:pt x="6703338" y="1067727"/>
                </a:cubicBezTo>
                <a:cubicBezTo>
                  <a:pt x="6670444" y="1102019"/>
                  <a:pt x="6649912" y="1149483"/>
                  <a:pt x="6649912" y="1203221"/>
                </a:cubicBezTo>
                <a:cubicBezTo>
                  <a:pt x="6649912" y="1256958"/>
                  <a:pt x="6670444" y="1304631"/>
                  <a:pt x="6703338" y="1338923"/>
                </a:cubicBezTo>
                <a:cubicBezTo>
                  <a:pt x="6736441" y="1373214"/>
                  <a:pt x="6782115" y="1393915"/>
                  <a:pt x="6833027" y="1393915"/>
                </a:cubicBezTo>
                <a:cubicBezTo>
                  <a:pt x="6859845" y="1393915"/>
                  <a:pt x="6883101" y="1389733"/>
                  <a:pt x="6904891" y="1381787"/>
                </a:cubicBezTo>
                <a:cubicBezTo>
                  <a:pt x="6926680" y="1373633"/>
                  <a:pt x="6946584" y="1361923"/>
                  <a:pt x="6966278" y="1346450"/>
                </a:cubicBezTo>
                <a:cubicBezTo>
                  <a:pt x="6966278" y="1346450"/>
                  <a:pt x="6966278" y="1346450"/>
                  <a:pt x="6987439" y="1379696"/>
                </a:cubicBezTo>
                <a:cubicBezTo>
                  <a:pt x="6987439" y="1379696"/>
                  <a:pt x="6987439" y="1379696"/>
                  <a:pt x="7008810" y="1412942"/>
                </a:cubicBezTo>
                <a:cubicBezTo>
                  <a:pt x="6984925" y="1430924"/>
                  <a:pt x="6960412" y="1445143"/>
                  <a:pt x="6932756" y="1454970"/>
                </a:cubicBezTo>
                <a:cubicBezTo>
                  <a:pt x="6904891" y="1464589"/>
                  <a:pt x="6874092" y="1470025"/>
                  <a:pt x="6837427" y="1470025"/>
                </a:cubicBezTo>
                <a:cubicBezTo>
                  <a:pt x="6761373" y="1470025"/>
                  <a:pt x="6693491" y="1440334"/>
                  <a:pt x="6644674" y="1392242"/>
                </a:cubicBezTo>
                <a:cubicBezTo>
                  <a:pt x="6595648" y="1344150"/>
                  <a:pt x="6565897" y="1277449"/>
                  <a:pt x="6565897" y="1203221"/>
                </a:cubicBezTo>
                <a:cubicBezTo>
                  <a:pt x="6565897" y="1129201"/>
                  <a:pt x="6595648" y="1062500"/>
                  <a:pt x="6644674" y="1014408"/>
                </a:cubicBezTo>
                <a:cubicBezTo>
                  <a:pt x="6693491" y="966107"/>
                  <a:pt x="6761373" y="936625"/>
                  <a:pt x="6837427" y="936625"/>
                </a:cubicBezTo>
                <a:close/>
                <a:moveTo>
                  <a:pt x="501650" y="477838"/>
                </a:moveTo>
                <a:cubicBezTo>
                  <a:pt x="501650" y="477838"/>
                  <a:pt x="501650" y="477838"/>
                  <a:pt x="501650" y="981076"/>
                </a:cubicBezTo>
                <a:cubicBezTo>
                  <a:pt x="501650" y="981076"/>
                  <a:pt x="501650" y="981076"/>
                  <a:pt x="786010" y="981076"/>
                </a:cubicBezTo>
                <a:cubicBezTo>
                  <a:pt x="786010" y="981076"/>
                  <a:pt x="786010" y="981076"/>
                  <a:pt x="1070579" y="981076"/>
                </a:cubicBezTo>
                <a:cubicBezTo>
                  <a:pt x="1142870" y="981076"/>
                  <a:pt x="1207013" y="953710"/>
                  <a:pt x="1253188" y="908588"/>
                </a:cubicBezTo>
                <a:cubicBezTo>
                  <a:pt x="1299153" y="863466"/>
                  <a:pt x="1327150" y="800169"/>
                  <a:pt x="1327150" y="727681"/>
                </a:cubicBezTo>
                <a:cubicBezTo>
                  <a:pt x="1327150" y="655402"/>
                  <a:pt x="1299153" y="592942"/>
                  <a:pt x="1253188" y="548446"/>
                </a:cubicBezTo>
                <a:cubicBezTo>
                  <a:pt x="1207013" y="503951"/>
                  <a:pt x="1142870" y="477838"/>
                  <a:pt x="1070579" y="477838"/>
                </a:cubicBezTo>
                <a:cubicBezTo>
                  <a:pt x="1070579" y="477838"/>
                  <a:pt x="1070579" y="477838"/>
                  <a:pt x="501650" y="477838"/>
                </a:cubicBezTo>
                <a:close/>
                <a:moveTo>
                  <a:pt x="6675435" y="336550"/>
                </a:moveTo>
                <a:cubicBezTo>
                  <a:pt x="6675435" y="487363"/>
                  <a:pt x="6675435" y="487363"/>
                  <a:pt x="6675435" y="487363"/>
                </a:cubicBezTo>
                <a:cubicBezTo>
                  <a:pt x="6808467" y="487363"/>
                  <a:pt x="6808467" y="487363"/>
                  <a:pt x="6808467" y="487363"/>
                </a:cubicBezTo>
                <a:cubicBezTo>
                  <a:pt x="6831475" y="487363"/>
                  <a:pt x="6851346" y="478985"/>
                  <a:pt x="6865570" y="465370"/>
                </a:cubicBezTo>
                <a:cubicBezTo>
                  <a:pt x="6879793" y="451755"/>
                  <a:pt x="6888160" y="432903"/>
                  <a:pt x="6888160" y="411957"/>
                </a:cubicBezTo>
                <a:cubicBezTo>
                  <a:pt x="6888160" y="390801"/>
                  <a:pt x="6879793" y="371949"/>
                  <a:pt x="6865570" y="358334"/>
                </a:cubicBezTo>
                <a:cubicBezTo>
                  <a:pt x="6851346" y="344719"/>
                  <a:pt x="6831475" y="336550"/>
                  <a:pt x="6808467" y="336550"/>
                </a:cubicBezTo>
                <a:cubicBezTo>
                  <a:pt x="6675435" y="336550"/>
                  <a:pt x="6675435" y="336550"/>
                  <a:pt x="6675435" y="336550"/>
                </a:cubicBezTo>
                <a:close/>
                <a:moveTo>
                  <a:pt x="6675435" y="122238"/>
                </a:moveTo>
                <a:cubicBezTo>
                  <a:pt x="6675435" y="265113"/>
                  <a:pt x="6675435" y="265113"/>
                  <a:pt x="6675435" y="265113"/>
                </a:cubicBezTo>
                <a:cubicBezTo>
                  <a:pt x="6795279" y="265113"/>
                  <a:pt x="6795279" y="265113"/>
                  <a:pt x="6795279" y="265113"/>
                </a:cubicBezTo>
                <a:cubicBezTo>
                  <a:pt x="6816822" y="265113"/>
                  <a:pt x="6835228" y="257396"/>
                  <a:pt x="6848404" y="244673"/>
                </a:cubicBezTo>
                <a:cubicBezTo>
                  <a:pt x="6861372" y="231949"/>
                  <a:pt x="6869110" y="214012"/>
                  <a:pt x="6869110" y="193571"/>
                </a:cubicBezTo>
                <a:cubicBezTo>
                  <a:pt x="6869110" y="173131"/>
                  <a:pt x="6861372" y="155402"/>
                  <a:pt x="6848404" y="142679"/>
                </a:cubicBezTo>
                <a:cubicBezTo>
                  <a:pt x="6835228" y="129747"/>
                  <a:pt x="6816822" y="122238"/>
                  <a:pt x="6795279" y="122238"/>
                </a:cubicBezTo>
                <a:cubicBezTo>
                  <a:pt x="6675435" y="122238"/>
                  <a:pt x="6675435" y="122238"/>
                  <a:pt x="6675435" y="122238"/>
                </a:cubicBezTo>
                <a:close/>
                <a:moveTo>
                  <a:pt x="8850791" y="114300"/>
                </a:moveTo>
                <a:cubicBezTo>
                  <a:pt x="8799203" y="114300"/>
                  <a:pt x="8753045" y="135269"/>
                  <a:pt x="8719837" y="169657"/>
                </a:cubicBezTo>
                <a:cubicBezTo>
                  <a:pt x="8686419" y="204046"/>
                  <a:pt x="8666160" y="251645"/>
                  <a:pt x="8666160" y="304905"/>
                </a:cubicBezTo>
                <a:cubicBezTo>
                  <a:pt x="8666160" y="357956"/>
                  <a:pt x="8686419" y="405554"/>
                  <a:pt x="8719837" y="439943"/>
                </a:cubicBezTo>
                <a:cubicBezTo>
                  <a:pt x="8753045" y="474332"/>
                  <a:pt x="8799203" y="495300"/>
                  <a:pt x="8850791" y="495300"/>
                </a:cubicBezTo>
                <a:cubicBezTo>
                  <a:pt x="8902588" y="495300"/>
                  <a:pt x="8948954" y="474541"/>
                  <a:pt x="8982163" y="440153"/>
                </a:cubicBezTo>
                <a:cubicBezTo>
                  <a:pt x="9015580" y="405974"/>
                  <a:pt x="9036048" y="358375"/>
                  <a:pt x="9036048" y="304905"/>
                </a:cubicBezTo>
                <a:cubicBezTo>
                  <a:pt x="9036048" y="251645"/>
                  <a:pt x="9015371" y="204046"/>
                  <a:pt x="8981954" y="169657"/>
                </a:cubicBezTo>
                <a:cubicBezTo>
                  <a:pt x="8948536" y="135269"/>
                  <a:pt x="8902170" y="114300"/>
                  <a:pt x="8850791" y="114300"/>
                </a:cubicBezTo>
                <a:close/>
                <a:moveTo>
                  <a:pt x="7335415" y="114300"/>
                </a:moveTo>
                <a:cubicBezTo>
                  <a:pt x="7283845" y="114300"/>
                  <a:pt x="7237515" y="135269"/>
                  <a:pt x="7203974" y="169657"/>
                </a:cubicBezTo>
                <a:cubicBezTo>
                  <a:pt x="7170642" y="204046"/>
                  <a:pt x="7150097" y="251645"/>
                  <a:pt x="7150097" y="304905"/>
                </a:cubicBezTo>
                <a:cubicBezTo>
                  <a:pt x="7150097" y="357956"/>
                  <a:pt x="7170642" y="405554"/>
                  <a:pt x="7203974" y="439943"/>
                </a:cubicBezTo>
                <a:cubicBezTo>
                  <a:pt x="7237515" y="474332"/>
                  <a:pt x="7283845" y="495300"/>
                  <a:pt x="7335415" y="495300"/>
                </a:cubicBezTo>
                <a:cubicBezTo>
                  <a:pt x="7387405" y="495300"/>
                  <a:pt x="7433944" y="474541"/>
                  <a:pt x="7467486" y="440153"/>
                </a:cubicBezTo>
                <a:cubicBezTo>
                  <a:pt x="7501028" y="405974"/>
                  <a:pt x="7521572" y="358375"/>
                  <a:pt x="7521572" y="304905"/>
                </a:cubicBezTo>
                <a:cubicBezTo>
                  <a:pt x="7521572" y="251645"/>
                  <a:pt x="7500818" y="204046"/>
                  <a:pt x="7467067" y="169657"/>
                </a:cubicBezTo>
                <a:cubicBezTo>
                  <a:pt x="7433525" y="135269"/>
                  <a:pt x="7386986" y="114300"/>
                  <a:pt x="7335415" y="114300"/>
                </a:cubicBezTo>
                <a:close/>
                <a:moveTo>
                  <a:pt x="9237660" y="49213"/>
                </a:moveTo>
                <a:lnTo>
                  <a:pt x="9339260" y="49213"/>
                </a:lnTo>
                <a:lnTo>
                  <a:pt x="9458322" y="242888"/>
                </a:lnTo>
                <a:lnTo>
                  <a:pt x="9578972" y="436563"/>
                </a:lnTo>
                <a:lnTo>
                  <a:pt x="9578972" y="49213"/>
                </a:lnTo>
                <a:lnTo>
                  <a:pt x="9656760" y="49213"/>
                </a:lnTo>
                <a:lnTo>
                  <a:pt x="9656760" y="560388"/>
                </a:lnTo>
                <a:lnTo>
                  <a:pt x="9561510" y="560388"/>
                </a:lnTo>
                <a:lnTo>
                  <a:pt x="9439272" y="363538"/>
                </a:lnTo>
                <a:lnTo>
                  <a:pt x="9317035" y="165101"/>
                </a:lnTo>
                <a:lnTo>
                  <a:pt x="9317035" y="560388"/>
                </a:lnTo>
                <a:lnTo>
                  <a:pt x="9237660" y="560388"/>
                </a:lnTo>
                <a:close/>
                <a:moveTo>
                  <a:pt x="8126410" y="49213"/>
                </a:moveTo>
                <a:lnTo>
                  <a:pt x="8529635" y="49213"/>
                </a:lnTo>
                <a:lnTo>
                  <a:pt x="8529635" y="125413"/>
                </a:lnTo>
                <a:lnTo>
                  <a:pt x="8369298" y="125413"/>
                </a:lnTo>
                <a:lnTo>
                  <a:pt x="8369298" y="560388"/>
                </a:lnTo>
                <a:lnTo>
                  <a:pt x="8285160" y="560388"/>
                </a:lnTo>
                <a:lnTo>
                  <a:pt x="8285160" y="125413"/>
                </a:lnTo>
                <a:lnTo>
                  <a:pt x="8126410" y="125413"/>
                </a:lnTo>
                <a:close/>
                <a:moveTo>
                  <a:pt x="6592885" y="49213"/>
                </a:moveTo>
                <a:cubicBezTo>
                  <a:pt x="6795851" y="49213"/>
                  <a:pt x="6795851" y="49213"/>
                  <a:pt x="6795851" y="49213"/>
                </a:cubicBezTo>
                <a:cubicBezTo>
                  <a:pt x="6840537" y="49213"/>
                  <a:pt x="6879794" y="63633"/>
                  <a:pt x="6907775" y="87875"/>
                </a:cubicBezTo>
                <a:cubicBezTo>
                  <a:pt x="6935756" y="112117"/>
                  <a:pt x="6952670" y="146182"/>
                  <a:pt x="6952670" y="185680"/>
                </a:cubicBezTo>
                <a:cubicBezTo>
                  <a:pt x="6952670" y="208041"/>
                  <a:pt x="6946823" y="228103"/>
                  <a:pt x="6936382" y="245658"/>
                </a:cubicBezTo>
                <a:cubicBezTo>
                  <a:pt x="6925733" y="263004"/>
                  <a:pt x="6910698" y="277633"/>
                  <a:pt x="6892114" y="288709"/>
                </a:cubicBezTo>
                <a:cubicBezTo>
                  <a:pt x="6916963" y="300621"/>
                  <a:pt x="6937009" y="318176"/>
                  <a:pt x="6950791" y="339492"/>
                </a:cubicBezTo>
                <a:cubicBezTo>
                  <a:pt x="6964572" y="360808"/>
                  <a:pt x="6972298" y="385677"/>
                  <a:pt x="6972298" y="412845"/>
                </a:cubicBezTo>
                <a:cubicBezTo>
                  <a:pt x="6972298" y="454015"/>
                  <a:pt x="6955384" y="491005"/>
                  <a:pt x="6926359" y="517546"/>
                </a:cubicBezTo>
                <a:cubicBezTo>
                  <a:pt x="6897543" y="544087"/>
                  <a:pt x="6856616" y="560388"/>
                  <a:pt x="6808798" y="560388"/>
                </a:cubicBezTo>
                <a:cubicBezTo>
                  <a:pt x="6592885" y="560388"/>
                  <a:pt x="6592885" y="560388"/>
                  <a:pt x="6592885" y="560388"/>
                </a:cubicBezTo>
                <a:cubicBezTo>
                  <a:pt x="6592885" y="49213"/>
                  <a:pt x="6592885" y="49213"/>
                  <a:pt x="6592885" y="49213"/>
                </a:cubicBezTo>
                <a:close/>
                <a:moveTo>
                  <a:pt x="8850790" y="38100"/>
                </a:moveTo>
                <a:cubicBezTo>
                  <a:pt x="8925610" y="38100"/>
                  <a:pt x="8992907" y="68001"/>
                  <a:pt x="9041603" y="116301"/>
                </a:cubicBezTo>
                <a:cubicBezTo>
                  <a:pt x="9090299" y="164602"/>
                  <a:pt x="9120185" y="231303"/>
                  <a:pt x="9120185" y="304905"/>
                </a:cubicBezTo>
                <a:cubicBezTo>
                  <a:pt x="9120185" y="378297"/>
                  <a:pt x="9090299" y="444998"/>
                  <a:pt x="9041603" y="493090"/>
                </a:cubicBezTo>
                <a:cubicBezTo>
                  <a:pt x="8992907" y="541600"/>
                  <a:pt x="8925610" y="571500"/>
                  <a:pt x="8850790" y="571500"/>
                </a:cubicBezTo>
                <a:cubicBezTo>
                  <a:pt x="8775761" y="571500"/>
                  <a:pt x="8708673" y="541600"/>
                  <a:pt x="8660186" y="493090"/>
                </a:cubicBezTo>
                <a:cubicBezTo>
                  <a:pt x="8611699" y="444998"/>
                  <a:pt x="8582022" y="378297"/>
                  <a:pt x="8582022" y="304905"/>
                </a:cubicBezTo>
                <a:cubicBezTo>
                  <a:pt x="8582022" y="231303"/>
                  <a:pt x="8611699" y="164602"/>
                  <a:pt x="8660186" y="116301"/>
                </a:cubicBezTo>
                <a:cubicBezTo>
                  <a:pt x="8708673" y="68001"/>
                  <a:pt x="8775761" y="38100"/>
                  <a:pt x="8850790" y="38100"/>
                </a:cubicBezTo>
                <a:close/>
                <a:moveTo>
                  <a:pt x="7870035" y="38100"/>
                </a:moveTo>
                <a:cubicBezTo>
                  <a:pt x="7871499" y="38100"/>
                  <a:pt x="7871499" y="38100"/>
                  <a:pt x="7871499" y="38100"/>
                </a:cubicBezTo>
                <a:cubicBezTo>
                  <a:pt x="7901627" y="38309"/>
                  <a:pt x="7929663" y="42909"/>
                  <a:pt x="7955187" y="51273"/>
                </a:cubicBezTo>
                <a:cubicBezTo>
                  <a:pt x="7981131" y="59637"/>
                  <a:pt x="8004563" y="71764"/>
                  <a:pt x="8025067" y="86401"/>
                </a:cubicBezTo>
                <a:cubicBezTo>
                  <a:pt x="8004563" y="118811"/>
                  <a:pt x="8004563" y="118811"/>
                  <a:pt x="8004563" y="118811"/>
                </a:cubicBezTo>
                <a:cubicBezTo>
                  <a:pt x="7984060" y="151429"/>
                  <a:pt x="7984060" y="151429"/>
                  <a:pt x="7984060" y="151429"/>
                </a:cubicBezTo>
                <a:cubicBezTo>
                  <a:pt x="7964811" y="138884"/>
                  <a:pt x="7945982" y="129265"/>
                  <a:pt x="7926943" y="122574"/>
                </a:cubicBezTo>
                <a:cubicBezTo>
                  <a:pt x="7908113" y="116092"/>
                  <a:pt x="7889074" y="112538"/>
                  <a:pt x="7869198" y="112538"/>
                </a:cubicBezTo>
                <a:cubicBezTo>
                  <a:pt x="7839280" y="112538"/>
                  <a:pt x="7817312" y="120692"/>
                  <a:pt x="7802666" y="133865"/>
                </a:cubicBezTo>
                <a:cubicBezTo>
                  <a:pt x="7788021" y="147038"/>
                  <a:pt x="7780907" y="165230"/>
                  <a:pt x="7780907" y="185721"/>
                </a:cubicBezTo>
                <a:cubicBezTo>
                  <a:pt x="7780907" y="209767"/>
                  <a:pt x="7791787" y="225031"/>
                  <a:pt x="7811035" y="236949"/>
                </a:cubicBezTo>
                <a:cubicBezTo>
                  <a:pt x="7830283" y="248658"/>
                  <a:pt x="7857900" y="257022"/>
                  <a:pt x="7891166" y="266849"/>
                </a:cubicBezTo>
                <a:cubicBezTo>
                  <a:pt x="7931127" y="278977"/>
                  <a:pt x="7970042" y="291941"/>
                  <a:pt x="7998914" y="313896"/>
                </a:cubicBezTo>
                <a:cubicBezTo>
                  <a:pt x="8027996" y="336060"/>
                  <a:pt x="8047035" y="367424"/>
                  <a:pt x="8047035" y="415934"/>
                </a:cubicBezTo>
                <a:cubicBezTo>
                  <a:pt x="8047035" y="460889"/>
                  <a:pt x="8030506" y="499781"/>
                  <a:pt x="7999751" y="527381"/>
                </a:cubicBezTo>
                <a:cubicBezTo>
                  <a:pt x="7968787" y="554982"/>
                  <a:pt x="7923804" y="571500"/>
                  <a:pt x="7866478" y="571500"/>
                </a:cubicBezTo>
                <a:cubicBezTo>
                  <a:pt x="7825890" y="571500"/>
                  <a:pt x="7791368" y="564809"/>
                  <a:pt x="7761659" y="554145"/>
                </a:cubicBezTo>
                <a:cubicBezTo>
                  <a:pt x="7731950" y="543272"/>
                  <a:pt x="7707053" y="528845"/>
                  <a:pt x="7685085" y="512954"/>
                </a:cubicBezTo>
                <a:cubicBezTo>
                  <a:pt x="7725883" y="447925"/>
                  <a:pt x="7725883" y="447925"/>
                  <a:pt x="7725883" y="447925"/>
                </a:cubicBezTo>
                <a:cubicBezTo>
                  <a:pt x="7748269" y="462353"/>
                  <a:pt x="7770656" y="474480"/>
                  <a:pt x="7793879" y="483053"/>
                </a:cubicBezTo>
                <a:cubicBezTo>
                  <a:pt x="7816893" y="491835"/>
                  <a:pt x="7841163" y="497063"/>
                  <a:pt x="7867106" y="497063"/>
                </a:cubicBezTo>
                <a:cubicBezTo>
                  <a:pt x="7898907" y="497063"/>
                  <a:pt x="7923177" y="488699"/>
                  <a:pt x="7939496" y="475108"/>
                </a:cubicBezTo>
                <a:cubicBezTo>
                  <a:pt x="7956024" y="461516"/>
                  <a:pt x="7964393" y="442489"/>
                  <a:pt x="7964393" y="420952"/>
                </a:cubicBezTo>
                <a:cubicBezTo>
                  <a:pt x="7964393" y="397324"/>
                  <a:pt x="7953095" y="381851"/>
                  <a:pt x="7933847" y="369933"/>
                </a:cubicBezTo>
                <a:cubicBezTo>
                  <a:pt x="7914389" y="358224"/>
                  <a:pt x="7886982" y="349860"/>
                  <a:pt x="7853925" y="339823"/>
                </a:cubicBezTo>
                <a:cubicBezTo>
                  <a:pt x="7813755" y="327696"/>
                  <a:pt x="7774840" y="314941"/>
                  <a:pt x="7745968" y="292986"/>
                </a:cubicBezTo>
                <a:cubicBezTo>
                  <a:pt x="7717095" y="271031"/>
                  <a:pt x="7698266" y="239667"/>
                  <a:pt x="7698266" y="190739"/>
                </a:cubicBezTo>
                <a:cubicBezTo>
                  <a:pt x="7698266" y="146202"/>
                  <a:pt x="7714166" y="107938"/>
                  <a:pt x="7743666" y="80964"/>
                </a:cubicBezTo>
                <a:cubicBezTo>
                  <a:pt x="7772957" y="53991"/>
                  <a:pt x="7815847" y="38100"/>
                  <a:pt x="7870035" y="38100"/>
                </a:cubicBezTo>
                <a:close/>
                <a:moveTo>
                  <a:pt x="7334624" y="38100"/>
                </a:moveTo>
                <a:cubicBezTo>
                  <a:pt x="7409415" y="38100"/>
                  <a:pt x="7476894" y="68001"/>
                  <a:pt x="7525363" y="116301"/>
                </a:cubicBezTo>
                <a:cubicBezTo>
                  <a:pt x="7574040" y="164602"/>
                  <a:pt x="7604123" y="231303"/>
                  <a:pt x="7604123" y="304905"/>
                </a:cubicBezTo>
                <a:cubicBezTo>
                  <a:pt x="7604123" y="378297"/>
                  <a:pt x="7574040" y="444998"/>
                  <a:pt x="7525363" y="493090"/>
                </a:cubicBezTo>
                <a:cubicBezTo>
                  <a:pt x="7476894" y="541600"/>
                  <a:pt x="7409415" y="571500"/>
                  <a:pt x="7334624" y="571500"/>
                </a:cubicBezTo>
                <a:cubicBezTo>
                  <a:pt x="7259833" y="571500"/>
                  <a:pt x="7192562" y="541600"/>
                  <a:pt x="7144094" y="493090"/>
                </a:cubicBezTo>
                <a:cubicBezTo>
                  <a:pt x="7095626" y="444998"/>
                  <a:pt x="7065960" y="378297"/>
                  <a:pt x="7065960" y="304905"/>
                </a:cubicBezTo>
                <a:cubicBezTo>
                  <a:pt x="7065960" y="231303"/>
                  <a:pt x="7095626" y="164602"/>
                  <a:pt x="7144094" y="116301"/>
                </a:cubicBezTo>
                <a:cubicBezTo>
                  <a:pt x="7192562" y="68001"/>
                  <a:pt x="7259833" y="38100"/>
                  <a:pt x="7334624" y="38100"/>
                </a:cubicBezTo>
                <a:close/>
                <a:moveTo>
                  <a:pt x="2766077" y="0"/>
                </a:moveTo>
                <a:cubicBezTo>
                  <a:pt x="2901191" y="0"/>
                  <a:pt x="3028777" y="17359"/>
                  <a:pt x="3146531" y="51449"/>
                </a:cubicBezTo>
                <a:cubicBezTo>
                  <a:pt x="3264077" y="85540"/>
                  <a:pt x="3372000" y="136571"/>
                  <a:pt x="3467375" y="204124"/>
                </a:cubicBezTo>
                <a:cubicBezTo>
                  <a:pt x="3467375" y="204124"/>
                  <a:pt x="3467375" y="204124"/>
                  <a:pt x="3340627" y="403228"/>
                </a:cubicBezTo>
                <a:cubicBezTo>
                  <a:pt x="3340627" y="403228"/>
                  <a:pt x="3340627" y="403228"/>
                  <a:pt x="3213880" y="602542"/>
                </a:cubicBezTo>
                <a:cubicBezTo>
                  <a:pt x="3153015" y="556321"/>
                  <a:pt x="3084622" y="520976"/>
                  <a:pt x="3009743" y="496716"/>
                </a:cubicBezTo>
                <a:cubicBezTo>
                  <a:pt x="2934865" y="472455"/>
                  <a:pt x="2853295" y="459279"/>
                  <a:pt x="2766077" y="457606"/>
                </a:cubicBezTo>
                <a:cubicBezTo>
                  <a:pt x="2556923" y="459279"/>
                  <a:pt x="2368473" y="545655"/>
                  <a:pt x="2232314" y="681180"/>
                </a:cubicBezTo>
                <a:cubicBezTo>
                  <a:pt x="2095946" y="816496"/>
                  <a:pt x="2012073" y="1000960"/>
                  <a:pt x="2012073" y="1198391"/>
                </a:cubicBezTo>
                <a:cubicBezTo>
                  <a:pt x="2012073" y="1399378"/>
                  <a:pt x="2095946" y="1585307"/>
                  <a:pt x="2232314" y="1721250"/>
                </a:cubicBezTo>
                <a:cubicBezTo>
                  <a:pt x="2368473" y="1856984"/>
                  <a:pt x="2556923" y="1942732"/>
                  <a:pt x="2766077" y="1942732"/>
                </a:cubicBezTo>
                <a:cubicBezTo>
                  <a:pt x="2868145" y="1942732"/>
                  <a:pt x="2962893" y="1923700"/>
                  <a:pt x="3050111" y="1886682"/>
                </a:cubicBezTo>
                <a:cubicBezTo>
                  <a:pt x="3137328" y="1849664"/>
                  <a:pt x="3217225" y="1794450"/>
                  <a:pt x="3289594" y="1722086"/>
                </a:cubicBezTo>
                <a:cubicBezTo>
                  <a:pt x="3462565" y="1549125"/>
                  <a:pt x="3493101" y="1332661"/>
                  <a:pt x="3543925" y="1095493"/>
                </a:cubicBezTo>
                <a:cubicBezTo>
                  <a:pt x="3595168" y="858533"/>
                  <a:pt x="3666699" y="600869"/>
                  <a:pt x="3921866" y="345714"/>
                </a:cubicBezTo>
                <a:cubicBezTo>
                  <a:pt x="4028953" y="238633"/>
                  <a:pt x="4155701" y="152256"/>
                  <a:pt x="4300646" y="92441"/>
                </a:cubicBezTo>
                <a:cubicBezTo>
                  <a:pt x="4445590" y="32836"/>
                  <a:pt x="4608522" y="0"/>
                  <a:pt x="4787977" y="0"/>
                </a:cubicBezTo>
                <a:cubicBezTo>
                  <a:pt x="4922882" y="0"/>
                  <a:pt x="5050676" y="18823"/>
                  <a:pt x="5168221" y="54796"/>
                </a:cubicBezTo>
                <a:cubicBezTo>
                  <a:pt x="5285976" y="90559"/>
                  <a:pt x="5393900" y="143054"/>
                  <a:pt x="5489275" y="210607"/>
                </a:cubicBezTo>
                <a:cubicBezTo>
                  <a:pt x="5489275" y="210607"/>
                  <a:pt x="5489275" y="210607"/>
                  <a:pt x="5364200" y="409921"/>
                </a:cubicBezTo>
                <a:cubicBezTo>
                  <a:pt x="5364200" y="409921"/>
                  <a:pt x="5364200" y="409921"/>
                  <a:pt x="5239125" y="609025"/>
                </a:cubicBezTo>
                <a:cubicBezTo>
                  <a:pt x="5176588" y="563014"/>
                  <a:pt x="5107357" y="525996"/>
                  <a:pt x="5031643" y="500480"/>
                </a:cubicBezTo>
                <a:cubicBezTo>
                  <a:pt x="4955929" y="474965"/>
                  <a:pt x="4873522" y="460952"/>
                  <a:pt x="4784631" y="460952"/>
                </a:cubicBezTo>
                <a:cubicBezTo>
                  <a:pt x="4580495" y="460952"/>
                  <a:pt x="4396857" y="544818"/>
                  <a:pt x="4264462" y="679089"/>
                </a:cubicBezTo>
                <a:cubicBezTo>
                  <a:pt x="4131857" y="813149"/>
                  <a:pt x="4050287" y="997614"/>
                  <a:pt x="4050287" y="1198391"/>
                </a:cubicBezTo>
                <a:cubicBezTo>
                  <a:pt x="4050287" y="1402724"/>
                  <a:pt x="4131021" y="1589489"/>
                  <a:pt x="4262370" y="1725223"/>
                </a:cubicBezTo>
                <a:cubicBezTo>
                  <a:pt x="4393720" y="1861167"/>
                  <a:pt x="4575477" y="1945870"/>
                  <a:pt x="4778147" y="1945870"/>
                </a:cubicBezTo>
                <a:cubicBezTo>
                  <a:pt x="4939406" y="1945870"/>
                  <a:pt x="5080167" y="1893165"/>
                  <a:pt x="5191438" y="1804280"/>
                </a:cubicBezTo>
                <a:cubicBezTo>
                  <a:pt x="5302499" y="1715394"/>
                  <a:pt x="5384070" y="1590326"/>
                  <a:pt x="5426737" y="1445390"/>
                </a:cubicBezTo>
                <a:cubicBezTo>
                  <a:pt x="5426737" y="1445390"/>
                  <a:pt x="5426737" y="1445390"/>
                  <a:pt x="4708917" y="1445390"/>
                </a:cubicBezTo>
                <a:cubicBezTo>
                  <a:pt x="4708917" y="1445390"/>
                  <a:pt x="4708917" y="1445390"/>
                  <a:pt x="4850515" y="1223279"/>
                </a:cubicBezTo>
                <a:cubicBezTo>
                  <a:pt x="4850515" y="1223279"/>
                  <a:pt x="4850515" y="1223279"/>
                  <a:pt x="4992113" y="1000960"/>
                </a:cubicBezTo>
                <a:cubicBezTo>
                  <a:pt x="4992113" y="1000960"/>
                  <a:pt x="4992113" y="1000960"/>
                  <a:pt x="5457901" y="1000960"/>
                </a:cubicBezTo>
                <a:cubicBezTo>
                  <a:pt x="5457901" y="1000960"/>
                  <a:pt x="5457901" y="1000960"/>
                  <a:pt x="5924108" y="1000960"/>
                </a:cubicBezTo>
                <a:cubicBezTo>
                  <a:pt x="5928919" y="1033796"/>
                  <a:pt x="5933102" y="1066840"/>
                  <a:pt x="5936030" y="1100094"/>
                </a:cubicBezTo>
                <a:cubicBezTo>
                  <a:pt x="5938749" y="1133557"/>
                  <a:pt x="5940422" y="1167229"/>
                  <a:pt x="5940422" y="1201738"/>
                </a:cubicBezTo>
                <a:cubicBezTo>
                  <a:pt x="5940422" y="1532602"/>
                  <a:pt x="5812001" y="1833141"/>
                  <a:pt x="5600963" y="2050860"/>
                </a:cubicBezTo>
                <a:cubicBezTo>
                  <a:pt x="5389717" y="2268578"/>
                  <a:pt x="5095854" y="2403475"/>
                  <a:pt x="4764970" y="2403475"/>
                </a:cubicBezTo>
                <a:cubicBezTo>
                  <a:pt x="4549331" y="2403475"/>
                  <a:pt x="4350006" y="2352653"/>
                  <a:pt x="4178290" y="2262513"/>
                </a:cubicBezTo>
                <a:cubicBezTo>
                  <a:pt x="4006784" y="2172372"/>
                  <a:pt x="3862676" y="2043121"/>
                  <a:pt x="3757265" y="1886682"/>
                </a:cubicBezTo>
                <a:cubicBezTo>
                  <a:pt x="3647040" y="2044794"/>
                  <a:pt x="3502931" y="2173836"/>
                  <a:pt x="3332469" y="2263558"/>
                </a:cubicBezTo>
                <a:cubicBezTo>
                  <a:pt x="3162009" y="2353490"/>
                  <a:pt x="2965403" y="2403475"/>
                  <a:pt x="2749555" y="2403475"/>
                </a:cubicBezTo>
                <a:cubicBezTo>
                  <a:pt x="2566961" y="2403475"/>
                  <a:pt x="2395664" y="2364993"/>
                  <a:pt x="2242563" y="2295766"/>
                </a:cubicBezTo>
                <a:cubicBezTo>
                  <a:pt x="2089461" y="2226540"/>
                  <a:pt x="1954347" y="2126988"/>
                  <a:pt x="1844121" y="2005266"/>
                </a:cubicBezTo>
                <a:cubicBezTo>
                  <a:pt x="1783258" y="2108792"/>
                  <a:pt x="1694366" y="2196214"/>
                  <a:pt x="1583096" y="2257493"/>
                </a:cubicBezTo>
                <a:cubicBezTo>
                  <a:pt x="1472034" y="2318772"/>
                  <a:pt x="1338593" y="2354117"/>
                  <a:pt x="1188838" y="2354117"/>
                </a:cubicBezTo>
                <a:cubicBezTo>
                  <a:pt x="1188838" y="2354117"/>
                  <a:pt x="1188838" y="2354117"/>
                  <a:pt x="0" y="2354117"/>
                </a:cubicBezTo>
                <a:cubicBezTo>
                  <a:pt x="0" y="2354117"/>
                  <a:pt x="0" y="2354117"/>
                  <a:pt x="0" y="1201738"/>
                </a:cubicBezTo>
                <a:cubicBezTo>
                  <a:pt x="0" y="1201738"/>
                  <a:pt x="0" y="1201738"/>
                  <a:pt x="0" y="49358"/>
                </a:cubicBezTo>
                <a:cubicBezTo>
                  <a:pt x="0" y="49358"/>
                  <a:pt x="0" y="49358"/>
                  <a:pt x="538575" y="49358"/>
                </a:cubicBezTo>
                <a:cubicBezTo>
                  <a:pt x="538575" y="49358"/>
                  <a:pt x="538575" y="49358"/>
                  <a:pt x="1076940" y="49358"/>
                </a:cubicBezTo>
                <a:cubicBezTo>
                  <a:pt x="1249702" y="49358"/>
                  <a:pt x="1402804" y="96206"/>
                  <a:pt x="1523487" y="176099"/>
                </a:cubicBezTo>
                <a:cubicBezTo>
                  <a:pt x="1643960" y="255992"/>
                  <a:pt x="1732223" y="368720"/>
                  <a:pt x="1774892" y="500480"/>
                </a:cubicBezTo>
                <a:cubicBezTo>
                  <a:pt x="1883653" y="350524"/>
                  <a:pt x="2027552" y="225457"/>
                  <a:pt x="2196549" y="137826"/>
                </a:cubicBezTo>
                <a:cubicBezTo>
                  <a:pt x="2365129" y="50195"/>
                  <a:pt x="2558596" y="0"/>
                  <a:pt x="27660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Tree>
    <p:extLst>
      <p:ext uri="{BB962C8B-B14F-4D97-AF65-F5344CB8AC3E}">
        <p14:creationId xmlns:p14="http://schemas.microsoft.com/office/powerpoint/2010/main" val="23516218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pSp>
        <p:nvGrpSpPr>
          <p:cNvPr id="144" name="Group 143"/>
          <p:cNvGrpSpPr/>
          <p:nvPr userDrawn="1"/>
        </p:nvGrpSpPr>
        <p:grpSpPr>
          <a:xfrm>
            <a:off x="-600" y="-1"/>
            <a:ext cx="12193800" cy="6858001"/>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latin typeface="+mn-lt"/>
              </a:endParaRPr>
            </a:p>
          </p:txBody>
        </p:sp>
        <p:grpSp>
          <p:nvGrpSpPr>
            <p:cNvPr id="146" name="Baselines / anchors"/>
            <p:cNvGrpSpPr/>
            <p:nvPr userDrawn="1"/>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userDrawn="1"/>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mn-lt"/>
                <a:ea typeface="+mn-ea"/>
                <a:cs typeface="+mn-cs"/>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nvGrpSpPr>
            <p:cNvPr id="151" name="Five column measure"/>
            <p:cNvGrpSpPr/>
            <p:nvPr userDrawn="1"/>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mn-lt"/>
              </a:endParaRPr>
            </a:p>
          </p:txBody>
        </p:sp>
        <p:sp>
          <p:nvSpPr>
            <p:cNvPr id="153"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8187540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41" name="think-cell Slide" r:id="rId5" imgW="360" imgH="360" progId="">
                  <p:embed/>
                </p:oleObj>
              </mc:Choice>
              <mc:Fallback>
                <p:oleObj name="think-cell Slide" r:id="rId5" imgW="360" imgH="360" progId="">
                  <p:embed/>
                  <p:pic>
                    <p:nvPicPr>
                      <p:cNvPr id="3" name="Object 2"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Trebuchet MS" panose="020B0603020202020204" pitchFamily="34" charset="0"/>
              <a:ea typeface="+mn-ea"/>
              <a:cs typeface="+mn-cs"/>
              <a:sym typeface="Trebuchet MS" panose="020B060302020202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Trebuchet MS" panose="020B0603020202020204" pitchFamily="34" charset="0"/>
                <a:sym typeface="Trebuchet MS" panose="020B0603020202020204" pitchFamily="34" charset="0"/>
              </a:rPr>
              <a:t>Copyright © 2020 by Boston Consulting Group. All rights reserved.</a:t>
            </a:r>
            <a:endParaRPr lang="en-US" sz="700" dirty="0">
              <a:solidFill>
                <a:schemeClr val="bg1"/>
              </a:solidFill>
              <a:latin typeface="Trebuchet MS" panose="020B0603020202020204" pitchFamily="34" charset="0"/>
              <a:sym typeface="Trebuchet MS" panose="020B0603020202020204" pitchFamily="34" charset="0"/>
            </a:endParaRPr>
          </a:p>
        </p:txBody>
      </p:sp>
      <p:sp>
        <p:nvSpPr>
          <p:cNvPr id="11" name="Rectangle 10"/>
          <p:cNvSpPr/>
          <p:nvPr userDrawn="1"/>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Trebuchet MS" panose="020B0603020202020204" pitchFamily="34" charset="0"/>
            </a:endParaRPr>
          </a:p>
        </p:txBody>
      </p:sp>
      <p:sp>
        <p:nvSpPr>
          <p:cNvPr id="12" name="Rectangle 11"/>
          <p:cNvSpPr/>
          <p:nvPr userDrawn="1">
            <p:custDataLst>
              <p:tags r:id="rId3"/>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Trebuchet MS" panose="020B0603020202020204" pitchFamily="34" charset="0"/>
            </a:endParaRPr>
          </a:p>
        </p:txBody>
      </p:sp>
      <p:sp>
        <p:nvSpPr>
          <p:cNvPr id="2" name="TextBox 1"/>
          <p:cNvSpPr txBox="1"/>
          <p:nvPr userDrawn="1"/>
        </p:nvSpPr>
        <p:spPr>
          <a:xfrm>
            <a:off x="630000" y="907199"/>
            <a:ext cx="3448800" cy="3488400"/>
          </a:xfrm>
          <a:prstGeom prst="rect">
            <a:avLst/>
          </a:prstGeom>
          <a:noFill/>
          <a:ln>
            <a:solidFill>
              <a:schemeClr val="bg1"/>
            </a:solidFill>
          </a:ln>
        </p:spPr>
        <p:txBody>
          <a:bodyPr wrap="square" lIns="612000" tIns="468000" rIns="0" bIns="0" rtlCol="0" anchor="t">
            <a:spAutoFit/>
          </a:bodyPr>
          <a:lstStyle/>
          <a:p>
            <a:pPr>
              <a:lnSpc>
                <a:spcPct val="90000"/>
              </a:lnSpc>
              <a:spcAft>
                <a:spcPts val="600"/>
              </a:spcAft>
            </a:pPr>
            <a:endParaRPr lang="en-US" sz="5400" dirty="0">
              <a:solidFill>
                <a:schemeClr val="bg1"/>
              </a:solidFill>
            </a:endParaRPr>
          </a:p>
        </p:txBody>
      </p:sp>
      <p:sp>
        <p:nvSpPr>
          <p:cNvPr id="10" name="TextBox 1"/>
          <p:cNvSpPr txBox="1"/>
          <p:nvPr userDrawn="1"/>
        </p:nvSpPr>
        <p:spPr>
          <a:xfrm>
            <a:off x="1109949" y="1115416"/>
            <a:ext cx="2488182" cy="896399"/>
          </a:xfrm>
          <a:prstGeom prst="rect">
            <a:avLst/>
          </a:prstGeom>
          <a:noFill/>
        </p:spPr>
        <p:txBody>
          <a:bodyPr wrap="none" rtlCol="0">
            <a:spAutoFit/>
          </a:bodyPr>
          <a:lstStyle/>
          <a:p>
            <a:pPr algn="ctr" fontAlgn="auto">
              <a:lnSpc>
                <a:spcPct val="95000"/>
              </a:lnSpc>
              <a:spcBef>
                <a:spcPts val="0"/>
              </a:spcBef>
              <a:spcAft>
                <a:spcPts val="0"/>
              </a:spcAft>
            </a:pPr>
            <a:r>
              <a:rPr lang="en-US" sz="5400" dirty="0">
                <a:solidFill>
                  <a:schemeClr val="bg1"/>
                </a:solidFill>
                <a:latin typeface="+mj-lt"/>
              </a:rPr>
              <a:t>Agenda</a:t>
            </a:r>
          </a:p>
        </p:txBody>
      </p:sp>
    </p:spTree>
    <p:extLst>
      <p:ext uri="{BB962C8B-B14F-4D97-AF65-F5344CB8AC3E}">
        <p14:creationId xmlns:p14="http://schemas.microsoft.com/office/powerpoint/2010/main" val="25703140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5" name="TextBox 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14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bg1"/>
                </a:solidFill>
                <a:latin typeface="+mj-lt"/>
                <a:sym typeface="Trebuchet MS" panose="020B0603020202020204" pitchFamily="34" charset="0"/>
              </a:defRPr>
            </a:lvl1pPr>
          </a:lstStyle>
          <a:p>
            <a:r>
              <a:rPr lang="en-US" dirty="0"/>
              <a:t>Click to add big statement text</a:t>
            </a:r>
          </a:p>
        </p:txBody>
      </p:sp>
      <p:cxnSp>
        <p:nvCxnSpPr>
          <p:cNvPr id="148" name="Straight Connector 147"/>
          <p:cNvCxnSpPr/>
          <p:nvPr userDrawn="1"/>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50585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9634920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65" name="think-cell Slide" r:id="rId4" imgW="360" imgH="360" progId="">
                  <p:embed/>
                </p:oleObj>
              </mc:Choice>
              <mc:Fallback>
                <p:oleObj name="think-cell Slide" r:id="rId4" imgW="360" imgH="360" progId="">
                  <p:embed/>
                  <p:pic>
                    <p:nvPicPr>
                      <p:cNvPr id="3" name="Object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Trebuchet MS" panose="020B0603020202020204" pitchFamily="34" charset="0"/>
              <a:ea typeface="+mn-ea"/>
              <a:cs typeface="+mn-cs"/>
              <a:sym typeface="Trebuchet MS" panose="020B060302020202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Trebuchet MS" panose="020B0603020202020204" pitchFamily="34" charset="0"/>
                <a:sym typeface="Trebuchet MS" panose="020B0603020202020204" pitchFamily="34" charset="0"/>
              </a:rPr>
              <a:t>Copyright © 2020 by Boston Consulting Group. All rights reserved.</a:t>
            </a:r>
            <a:endParaRPr lang="en-US" sz="700" dirty="0">
              <a:solidFill>
                <a:schemeClr val="bg1"/>
              </a:solidFill>
              <a:latin typeface="Trebuchet MS" panose="020B0603020202020204" pitchFamily="34" charset="0"/>
              <a:sym typeface="Trebuchet MS" panose="020B0603020202020204" pitchFamily="34" charset="0"/>
            </a:endParaRPr>
          </a:p>
        </p:txBody>
      </p:sp>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Trebuchet MS" panose="020B0603020202020204" pitchFamily="34" charset="0"/>
              <a:sym typeface="Trebuchet MS" panose="020B0603020202020204" pitchFamily="34" charset="0"/>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Trebuchet MS" panose="020B0603020202020204" pitchFamily="34" charset="0"/>
            </a:endParaRPr>
          </a:p>
        </p:txBody>
      </p:sp>
    </p:spTree>
    <p:extLst>
      <p:ext uri="{BB962C8B-B14F-4D97-AF65-F5344CB8AC3E}">
        <p14:creationId xmlns:p14="http://schemas.microsoft.com/office/powerpoint/2010/main" val="3729285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289" name="think-cell Slide" r:id="rId4" imgW="360" imgH="360" progId="">
                  <p:embed/>
                </p:oleObj>
              </mc:Choice>
              <mc:Fallback>
                <p:oleObj name="think-cell Slide" r:id="rId4" imgW="360" imgH="360" progId="">
                  <p:embed/>
                  <p:pic>
                    <p:nvPicPr>
                      <p:cNvPr id="3" name="Object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Trebuchet MS" panose="020B0603020202020204" pitchFamily="34" charset="0"/>
              <a:ea typeface="+mn-ea"/>
              <a:cs typeface="+mn-cs"/>
              <a:sym typeface="Trebuchet MS" panose="020B060302020202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Trebuchet MS" panose="020B0603020202020204" pitchFamily="34" charset="0"/>
                <a:sym typeface="Trebuchet MS" panose="020B0603020202020204" pitchFamily="34" charset="0"/>
              </a:rPr>
              <a:t>Copyright © 2020 by Boston Consulting Group. All rights reserved.</a:t>
            </a:r>
            <a:endParaRPr lang="en-US" sz="700" dirty="0">
              <a:solidFill>
                <a:schemeClr val="bg1"/>
              </a:solidFill>
              <a:latin typeface="Trebuchet MS" panose="020B0603020202020204" pitchFamily="34" charset="0"/>
              <a:sym typeface="Trebuchet MS" panose="020B0603020202020204" pitchFamily="34" charset="0"/>
            </a:endParaRPr>
          </a:p>
        </p:txBody>
      </p:sp>
      <p:sp>
        <p:nvSpPr>
          <p:cNvPr id="10"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chemeClr val="bg1"/>
                </a:solidFill>
              </a:rPr>
              <a:t>Agenda</a:t>
            </a:r>
          </a:p>
        </p:txBody>
      </p:sp>
      <p:cxnSp>
        <p:nvCxnSpPr>
          <p:cNvPr id="13" name="Straight Connector 12"/>
          <p:cNvCxnSpPr/>
          <p:nvPr userDrawn="1"/>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60771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13" name="think-cell Slide" r:id="rId4" imgW="360" imgH="360" progId="">
                  <p:embed/>
                </p:oleObj>
              </mc:Choice>
              <mc:Fallback>
                <p:oleObj name="think-cell Slide" r:id="rId4" imgW="360" imgH="360" progId="">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7" name="TextBox 16"/>
          <p:cNvSpPr txBox="1"/>
          <p:nvPr userDrawn="1"/>
        </p:nvSpPr>
        <p:spPr>
          <a:xfrm>
            <a:off x="630000" y="3207715"/>
            <a:ext cx="1547143" cy="443198"/>
          </a:xfrm>
          <a:prstGeom prst="rect">
            <a:avLst/>
          </a:prstGeom>
          <a:noFill/>
        </p:spPr>
        <p:txBody>
          <a:bodyPr wrap="square" lIns="0" tIns="0" rIns="0" bIns="0" rtlCol="0" anchor="t">
            <a:spAutoFit/>
          </a:bodyPr>
          <a:lstStyle/>
          <a:p>
            <a:pPr>
              <a:lnSpc>
                <a:spcPct val="90000"/>
              </a:lnSpc>
              <a:spcAft>
                <a:spcPts val="600"/>
              </a:spcAft>
            </a:pPr>
            <a:r>
              <a:rPr lang="en-US" sz="3200" dirty="0">
                <a:solidFill>
                  <a:schemeClr val="bg1"/>
                </a:solidFill>
              </a:rPr>
              <a:t>Agenda</a:t>
            </a:r>
          </a:p>
        </p:txBody>
      </p:sp>
    </p:spTree>
    <p:extLst>
      <p:ext uri="{BB962C8B-B14F-4D97-AF65-F5344CB8AC3E}">
        <p14:creationId xmlns:p14="http://schemas.microsoft.com/office/powerpoint/2010/main" val="22701909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37" name="think-cell Slide" r:id="rId5" imgW="360" imgH="360" progId="">
                  <p:embed/>
                </p:oleObj>
              </mc:Choice>
              <mc:Fallback>
                <p:oleObj name="think-cell Slid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Trebuchet MS" panose="020B0603020202020204" pitchFamily="34" charset="0"/>
                <a:sym typeface="Trebuchet MS" panose="020B0603020202020204" pitchFamily="34" charset="0"/>
              </a:rPr>
              <a:t>Copyright © 2020 by Boston Consulting Group. All rights reserved.</a:t>
            </a:r>
            <a:endParaRPr lang="en-US" sz="700" dirty="0">
              <a:solidFill>
                <a:schemeClr val="bg1">
                  <a:lumMod val="50000"/>
                </a:schemeClr>
              </a:solidFill>
              <a:latin typeface="Trebuchet MS" panose="020B0603020202020204" pitchFamily="34" charset="0"/>
              <a:sym typeface="Trebuchet MS" panose="020B0603020202020204" pitchFamily="34" charset="0"/>
            </a:endParaRPr>
          </a:p>
        </p:txBody>
      </p:sp>
      <p:sp>
        <p:nvSpPr>
          <p:cNvPr id="8" name="Rectangle 7"/>
          <p:cNvSpPr/>
          <p:nvPr userDrawn="1"/>
        </p:nvSpPr>
        <p:spPr bwMode="invGray">
          <a:xfrm>
            <a:off x="1388145" y="4691187"/>
            <a:ext cx="929337" cy="995874"/>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Trebuchet MS" panose="020B0603020202020204" pitchFamily="34" charset="0"/>
            </a:endParaRPr>
          </a:p>
        </p:txBody>
      </p:sp>
      <p:sp>
        <p:nvSpPr>
          <p:cNvPr id="10" name="Rectangle 9"/>
          <p:cNvSpPr/>
          <p:nvPr userDrawn="1">
            <p:custDataLst>
              <p:tags r:id="rId3"/>
            </p:custDataLst>
          </p:nvPr>
        </p:nvSpPr>
        <p:spPr>
          <a:xfrm>
            <a:off x="2509482" y="4691187"/>
            <a:ext cx="1570152" cy="1468176"/>
          </a:xfrm>
          <a:prstGeom prst="rect">
            <a:avLst/>
          </a:prstGeom>
          <a:noFill/>
          <a:ln w="9525" cmpd="sng">
            <a:solidFill>
              <a:schemeClr val="accent4"/>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Trebuchet MS" panose="020B0603020202020204" pitchFamily="34" charset="0"/>
            </a:endParaRPr>
          </a:p>
        </p:txBody>
      </p:sp>
      <p:sp>
        <p:nvSpPr>
          <p:cNvPr id="11" name="TextBox 10"/>
          <p:cNvSpPr txBox="1"/>
          <p:nvPr userDrawn="1"/>
        </p:nvSpPr>
        <p:spPr>
          <a:xfrm>
            <a:off x="630000" y="907198"/>
            <a:ext cx="3448800" cy="3488400"/>
          </a:xfrm>
          <a:prstGeom prst="rect">
            <a:avLst/>
          </a:prstGeom>
          <a:noFill/>
          <a:ln>
            <a:solidFill>
              <a:schemeClr val="accent4"/>
            </a:solidFill>
          </a:ln>
        </p:spPr>
        <p:txBody>
          <a:bodyPr wrap="square" lIns="612000" tIns="468000" rIns="0" bIns="0" rtlCol="0" anchor="t">
            <a:spAutoFit/>
          </a:bodyPr>
          <a:lstStyle/>
          <a:p>
            <a:pPr>
              <a:lnSpc>
                <a:spcPct val="90000"/>
              </a:lnSpc>
              <a:spcAft>
                <a:spcPts val="600"/>
              </a:spcAft>
            </a:pPr>
            <a:endParaRPr lang="en-US" sz="5400" dirty="0">
              <a:solidFill>
                <a:schemeClr val="accent4"/>
              </a:solidFill>
            </a:endParaRPr>
          </a:p>
        </p:txBody>
      </p:sp>
      <p:sp>
        <p:nvSpPr>
          <p:cNvPr id="9" name="TextBox 1"/>
          <p:cNvSpPr txBox="1"/>
          <p:nvPr userDrawn="1"/>
        </p:nvSpPr>
        <p:spPr>
          <a:xfrm>
            <a:off x="1109949" y="1115416"/>
            <a:ext cx="2488182" cy="896399"/>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t>Agenda</a:t>
            </a:r>
          </a:p>
        </p:txBody>
      </p:sp>
    </p:spTree>
    <p:extLst>
      <p:ext uri="{BB962C8B-B14F-4D97-AF65-F5344CB8AC3E}">
        <p14:creationId xmlns:p14="http://schemas.microsoft.com/office/powerpoint/2010/main" val="18655767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400617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361" name="think-cell Slide" r:id="rId4" imgW="360" imgH="360" progId="">
                  <p:embed/>
                </p:oleObj>
              </mc:Choice>
              <mc:Fallback>
                <p:oleObj name="think-cell Slide" r:id="rId4" imgW="360" imgH="360" progId="">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Trebuchet MS" panose="020B0603020202020204" pitchFamily="34" charset="0"/>
                <a:sym typeface="Trebuchet MS" panose="020B0603020202020204" pitchFamily="34" charset="0"/>
              </a:rPr>
              <a:t>Copyright © 2020 by Boston Consulting Group. All rights reserved.</a:t>
            </a:r>
            <a:endParaRPr lang="en-US" sz="700" dirty="0">
              <a:solidFill>
                <a:schemeClr val="bg1">
                  <a:lumMod val="50000"/>
                </a:schemeClr>
              </a:solidFill>
              <a:latin typeface="Trebuchet MS" panose="020B0603020202020204" pitchFamily="34" charset="0"/>
              <a:sym typeface="Trebuchet MS" panose="020B0603020202020204" pitchFamily="34" charset="0"/>
            </a:endParaRPr>
          </a:p>
        </p:txBody>
      </p:sp>
      <p:sp>
        <p:nvSpPr>
          <p:cNvPr id="8" name="Rectangle 7"/>
          <p:cNvSpPr/>
          <p:nvPr userDrawn="1"/>
        </p:nvSpPr>
        <p:spPr bwMode="white">
          <a:xfrm>
            <a:off x="1284743" y="1428131"/>
            <a:ext cx="947672" cy="947672"/>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Trebuchet MS" panose="020B0603020202020204" pitchFamily="34" charset="0"/>
              <a:sym typeface="Trebuchet MS" panose="020B0603020202020204" pitchFamily="34" charset="0"/>
            </a:endParaRPr>
          </a:p>
        </p:txBody>
      </p:sp>
      <p:sp>
        <p:nvSpPr>
          <p:cNvPr id="10" name="Rectangle 9"/>
          <p:cNvSpPr/>
          <p:nvPr userDrawn="1"/>
        </p:nvSpPr>
        <p:spPr>
          <a:xfrm>
            <a:off x="1285200" y="2667600"/>
            <a:ext cx="9619200" cy="3200400"/>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Trebuchet MS" panose="020B0603020202020204" pitchFamily="34" charset="0"/>
            </a:endParaRPr>
          </a:p>
        </p:txBody>
      </p:sp>
    </p:spTree>
    <p:extLst>
      <p:ext uri="{BB962C8B-B14F-4D97-AF65-F5344CB8AC3E}">
        <p14:creationId xmlns:p14="http://schemas.microsoft.com/office/powerpoint/2010/main" val="32061407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385" name="think-cell Slide" r:id="rId4" imgW="360" imgH="360" progId="">
                  <p:embed/>
                </p:oleObj>
              </mc:Choice>
              <mc:Fallback>
                <p:oleObj name="think-cell Slide" r:id="rId4" imgW="360" imgH="360" progId="">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Trebuchet MS" panose="020B0603020202020204" pitchFamily="34" charset="0"/>
                <a:sym typeface="Trebuchet MS" panose="020B0603020202020204" pitchFamily="34" charset="0"/>
              </a:rPr>
              <a:t>Copyright © 2020 by Boston Consulting Group. All rights reserved.</a:t>
            </a:r>
            <a:endParaRPr lang="en-US" sz="700" dirty="0">
              <a:solidFill>
                <a:schemeClr val="bg1">
                  <a:lumMod val="50000"/>
                </a:schemeClr>
              </a:solidFill>
              <a:latin typeface="Trebuchet MS" panose="020B0603020202020204" pitchFamily="34" charset="0"/>
              <a:sym typeface="Trebuchet MS" panose="020B0603020202020204" pitchFamily="34" charset="0"/>
            </a:endParaRPr>
          </a:p>
        </p:txBody>
      </p:sp>
      <p:sp>
        <p:nvSpPr>
          <p:cNvPr id="7"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chemeClr val="accent4"/>
                </a:solidFill>
              </a:rPr>
              <a:t>Agenda</a:t>
            </a:r>
          </a:p>
        </p:txBody>
      </p:sp>
      <p:cxnSp>
        <p:nvCxnSpPr>
          <p:cNvPr id="9" name="Straight Connector 8"/>
          <p:cNvCxnSpPr/>
          <p:nvPr userDrawn="1"/>
        </p:nvCxnSpPr>
        <p:spPr bwMode="white">
          <a:xfrm>
            <a:off x="618898" y="1206000"/>
            <a:ext cx="11576304" cy="0"/>
          </a:xfrm>
          <a:prstGeom prst="line">
            <a:avLst/>
          </a:prstGeom>
          <a:ln w="9525" cmpd="sng">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43396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09" name="think-cell Slide" r:id="rId4" imgW="360" imgH="360" progId="">
                  <p:embed/>
                </p:oleObj>
              </mc:Choice>
              <mc:Fallback>
                <p:oleObj name="think-cell Slide" r:id="rId4" imgW="360" imgH="360" progId="">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3" name="Picture 22"/>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0" name="TextBox 9"/>
          <p:cNvSpPr txBox="1"/>
          <p:nvPr userDrawn="1"/>
        </p:nvSpPr>
        <p:spPr>
          <a:xfrm>
            <a:off x="630000" y="3262145"/>
            <a:ext cx="1161047" cy="332399"/>
          </a:xfrm>
          <a:prstGeom prst="rect">
            <a:avLst/>
          </a:prstGeom>
          <a:noFill/>
        </p:spPr>
        <p:txBody>
          <a:bodyPr wrap="square" lIns="0" tIns="0" rIns="0" bIns="0" rtlCol="0" anchor="t">
            <a:spAutoFit/>
          </a:bodyPr>
          <a:lstStyle/>
          <a:p>
            <a:pPr>
              <a:lnSpc>
                <a:spcPct val="90000"/>
              </a:lnSpc>
              <a:spcAft>
                <a:spcPts val="600"/>
              </a:spcAft>
            </a:pPr>
            <a:r>
              <a:rPr lang="en-US" sz="2400" dirty="0">
                <a:solidFill>
                  <a:schemeClr val="bg1"/>
                </a:solidFill>
              </a:rPr>
              <a:t>Agenda</a:t>
            </a:r>
          </a:p>
        </p:txBody>
      </p:sp>
    </p:spTree>
    <p:extLst>
      <p:ext uri="{BB962C8B-B14F-4D97-AF65-F5344CB8AC3E}">
        <p14:creationId xmlns:p14="http://schemas.microsoft.com/office/powerpoint/2010/main" val="17847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433" name="think-cell Slide" r:id="rId4" imgW="360" imgH="360" progId="">
                  <p:embed/>
                </p:oleObj>
              </mc:Choice>
              <mc:Fallback>
                <p:oleObj name="think-cell Slide" r:id="rId4" imgW="360" imgH="360" progId="">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Trebuchet MS" panose="020B0603020202020204" pitchFamily="34" charset="0"/>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Trebuchet MS" panose="020B0603020202020204" pitchFamily="34" charset="0"/>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chemeClr val="tx2"/>
                </a:solidFill>
                <a:latin typeface="Trebuchet MS" panose="020B0603020202020204" pitchFamily="34" charset="0"/>
                <a:sym typeface="Trebuchet MS" panose="020B0603020202020204" pitchFamily="34" charset="0"/>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Trebuchet MS" panose="020B0603020202020204" pitchFamily="34" charset="0"/>
                <a:sym typeface="Trebuchet MS" panose="020B0603020202020204" pitchFamily="34" charset="0"/>
              </a:rPr>
              <a:t>Copyright © 2020 by Boston Consulting Group. All rights reserved.</a:t>
            </a:r>
            <a:endParaRPr lang="en-US" sz="700" dirty="0">
              <a:solidFill>
                <a:schemeClr val="bg1"/>
              </a:solidFill>
              <a:latin typeface="Trebuchet MS" panose="020B0603020202020204" pitchFamily="34" charset="0"/>
              <a:sym typeface="Trebuchet MS" panose="020B0603020202020204" pitchFamily="34" charset="0"/>
            </a:endParaRP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Trebuchet MS" panose="020B0603020202020204" pitchFamily="34" charset="0"/>
              <a:ea typeface="+mn-ea"/>
              <a:cs typeface="+mn-cs"/>
              <a:sym typeface="Trebuchet MS" panose="020B0603020202020204" pitchFamily="34" charset="0"/>
            </a:endParaRP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6578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8ECEB1-AF28-4307-9E80-35DA1C387312}"/>
              </a:ext>
            </a:extLst>
          </p:cNvPr>
          <p:cNvSpPr>
            <a:spLocks noGrp="1"/>
          </p:cNvSpPr>
          <p:nvPr>
            <p:ph idx="1"/>
          </p:nvPr>
        </p:nvSpPr>
        <p:spPr/>
        <p:txBody>
          <a:bodyPr/>
          <a:lstStyle>
            <a:lvl1pPr>
              <a:buClr>
                <a:schemeClr val="tx1"/>
              </a:buClr>
              <a:defRPr>
                <a:latin typeface="+mn-lt"/>
              </a:defRPr>
            </a:lvl1pPr>
            <a:lvl2pPr>
              <a:buClr>
                <a:schemeClr val="tx1"/>
              </a:buClr>
              <a:defRPr>
                <a:latin typeface="+mn-lt"/>
              </a:defRPr>
            </a:lvl2pPr>
            <a:lvl3pPr>
              <a:buClr>
                <a:schemeClr val="tx1"/>
              </a:buClr>
              <a:defRPr>
                <a:latin typeface="+mn-lt"/>
              </a:defRPr>
            </a:lvl3pPr>
            <a:lvl4pPr>
              <a:buClr>
                <a:schemeClr val="tx1"/>
              </a:buClr>
              <a:defRPr>
                <a:latin typeface="+mn-lt"/>
              </a:defRPr>
            </a:lvl4pPr>
            <a:lvl5pPr>
              <a:buClr>
                <a:schemeClr val="tx1"/>
              </a:buCl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Date Placeholder 3">
            <a:extLst>
              <a:ext uri="{FF2B5EF4-FFF2-40B4-BE49-F238E27FC236}">
                <a16:creationId xmlns:a16="http://schemas.microsoft.com/office/drawing/2014/main" id="{871792D2-AC24-440E-86BC-0670E4652B47}"/>
              </a:ext>
            </a:extLst>
          </p:cNvPr>
          <p:cNvSpPr>
            <a:spLocks noGrp="1"/>
          </p:cNvSpPr>
          <p:nvPr>
            <p:ph type="dt" sz="half" idx="10"/>
          </p:nvPr>
        </p:nvSpPr>
        <p:spPr/>
        <p:txBody>
          <a:bodyPr/>
          <a:lstStyle/>
          <a:p>
            <a:fld id="{B2D41072-D9DC-4B3E-851D-0B84E02D910D}" type="datetime1">
              <a:rPr lang="en-IN" smtClean="0"/>
              <a:pPr/>
              <a:t>23-04-2020</a:t>
            </a:fld>
            <a:endParaRPr lang="en-IN"/>
          </a:p>
        </p:txBody>
      </p:sp>
      <p:sp>
        <p:nvSpPr>
          <p:cNvPr id="5" name="Footer Placeholder 4">
            <a:extLst>
              <a:ext uri="{FF2B5EF4-FFF2-40B4-BE49-F238E27FC236}">
                <a16:creationId xmlns:a16="http://schemas.microsoft.com/office/drawing/2014/main" id="{4E6A9061-D3B5-4A12-90F8-847D40E44CA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14AF6C8-3380-4D5C-90B2-6DC7CB102D3D}"/>
              </a:ext>
            </a:extLst>
          </p:cNvPr>
          <p:cNvSpPr>
            <a:spLocks noGrp="1"/>
          </p:cNvSpPr>
          <p:nvPr>
            <p:ph type="sldNum" sz="quarter" idx="12"/>
          </p:nvPr>
        </p:nvSpPr>
        <p:spPr/>
        <p:txBody>
          <a:bodyPr/>
          <a:lstStyle/>
          <a:p>
            <a:fld id="{D60A4148-0428-4C59-A367-E0A00B4778C2}" type="slidenum">
              <a:rPr lang="en-IN" smtClean="0"/>
              <a:pPr/>
              <a:t>‹#›</a:t>
            </a:fld>
            <a:endParaRPr lang="en-IN"/>
          </a:p>
        </p:txBody>
      </p:sp>
      <p:cxnSp>
        <p:nvCxnSpPr>
          <p:cNvPr id="8" name="Straight Connector 7">
            <a:extLst>
              <a:ext uri="{FF2B5EF4-FFF2-40B4-BE49-F238E27FC236}">
                <a16:creationId xmlns:a16="http://schemas.microsoft.com/office/drawing/2014/main" id="{AF087F1A-171E-47F0-BAB8-71E4561ACA36}"/>
              </a:ext>
            </a:extLst>
          </p:cNvPr>
          <p:cNvCxnSpPr>
            <a:cxnSpLocks/>
          </p:cNvCxnSpPr>
          <p:nvPr userDrawn="1"/>
        </p:nvCxnSpPr>
        <p:spPr>
          <a:xfrm>
            <a:off x="0" y="6777875"/>
            <a:ext cx="12192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129D9C6-0C92-44ED-8C60-79BC67D097F1}"/>
              </a:ext>
            </a:extLst>
          </p:cNvPr>
          <p:cNvCxnSpPr>
            <a:cxnSpLocks/>
          </p:cNvCxnSpPr>
          <p:nvPr userDrawn="1"/>
        </p:nvCxnSpPr>
        <p:spPr>
          <a:xfrm>
            <a:off x="0" y="6845434"/>
            <a:ext cx="121920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Title Placeholder 1">
            <a:extLst>
              <a:ext uri="{FF2B5EF4-FFF2-40B4-BE49-F238E27FC236}">
                <a16:creationId xmlns:a16="http://schemas.microsoft.com/office/drawing/2014/main" id="{562E0F4D-ED1D-45A7-86C8-0D4A634FE0E1}"/>
              </a:ext>
            </a:extLst>
          </p:cNvPr>
          <p:cNvSpPr>
            <a:spLocks noGrp="1"/>
          </p:cNvSpPr>
          <p:nvPr>
            <p:ph type="title"/>
          </p:nvPr>
        </p:nvSpPr>
        <p:spPr>
          <a:xfrm>
            <a:off x="0" y="0"/>
            <a:ext cx="12192000" cy="681037"/>
          </a:xfrm>
          <a:prstGeom prst="rect">
            <a:avLst/>
          </a:prstGeom>
          <a:solidFill>
            <a:srgbClr val="002060"/>
          </a:solidFill>
        </p:spPr>
        <p:txBody>
          <a:bodyPr vert="horz" lIns="91440" tIns="45720" rIns="91440" bIns="45720" rtlCol="0" anchor="ctr">
            <a:normAutofit/>
          </a:bodyPr>
          <a:lstStyle/>
          <a:p>
            <a:r>
              <a:rPr lang="en-US" dirty="0"/>
              <a:t>Click to edit Master title style</a:t>
            </a:r>
            <a:endParaRPr lang="en-IN" dirty="0"/>
          </a:p>
        </p:txBody>
      </p:sp>
    </p:spTree>
    <p:extLst>
      <p:ext uri="{BB962C8B-B14F-4D97-AF65-F5344CB8AC3E}">
        <p14:creationId xmlns:p14="http://schemas.microsoft.com/office/powerpoint/2010/main" val="2186812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7"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6" name="Rectangle 25"/>
          <p:cNvSpPr/>
          <p:nvPr userDrawn="1"/>
        </p:nvSpPr>
        <p:spPr bwMode="white">
          <a:xfrm>
            <a:off x="0" y="0"/>
            <a:ext cx="40795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7"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tx2"/>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38842776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6"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p>
        </p:txBody>
      </p:sp>
      <p:sp>
        <p:nvSpPr>
          <p:cNvPr id="2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7" name="TextBox 16"/>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3"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dirty="0"/>
              <a:t>Click to add title</a:t>
            </a:r>
          </a:p>
        </p:txBody>
      </p:sp>
    </p:spTree>
    <p:extLst>
      <p:ext uri="{BB962C8B-B14F-4D97-AF65-F5344CB8AC3E}">
        <p14:creationId xmlns:p14="http://schemas.microsoft.com/office/powerpoint/2010/main" val="35922638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bg1"/>
                </a:solidFill>
                <a:latin typeface="+mj-lt"/>
                <a:sym typeface="Trebuchet MS" panose="020B0603020202020204" pitchFamily="34" charset="0"/>
              </a:defRPr>
            </a:lvl1pPr>
          </a:lstStyle>
          <a:p>
            <a:r>
              <a:rPr lang="en-US" dirty="0"/>
              <a:t>Click to add title</a:t>
            </a:r>
          </a:p>
        </p:txBody>
      </p:sp>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
        <p:nvSpPr>
          <p:cNvPr id="12"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6514967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 /><Relationship Id="rId18" Type="http://schemas.openxmlformats.org/officeDocument/2006/relationships/slideLayout" Target="../slideLayouts/slideLayout18.xml" /><Relationship Id="rId26" Type="http://schemas.openxmlformats.org/officeDocument/2006/relationships/slideLayout" Target="../slideLayouts/slideLayout26.xml" /><Relationship Id="rId39" Type="http://schemas.openxmlformats.org/officeDocument/2006/relationships/slideLayout" Target="../slideLayouts/slideLayout39.xml" /><Relationship Id="rId21" Type="http://schemas.openxmlformats.org/officeDocument/2006/relationships/slideLayout" Target="../slideLayouts/slideLayout21.xml" /><Relationship Id="rId34" Type="http://schemas.openxmlformats.org/officeDocument/2006/relationships/slideLayout" Target="../slideLayouts/slideLayout34.xml" /><Relationship Id="rId42" Type="http://schemas.openxmlformats.org/officeDocument/2006/relationships/slideLayout" Target="../slideLayouts/slideLayout42.xml" /><Relationship Id="rId47" Type="http://schemas.openxmlformats.org/officeDocument/2006/relationships/slideLayout" Target="../slideLayouts/slideLayout47.xml" /><Relationship Id="rId50" Type="http://schemas.openxmlformats.org/officeDocument/2006/relationships/slideLayout" Target="../slideLayouts/slideLayout50.xml" /><Relationship Id="rId55" Type="http://schemas.openxmlformats.org/officeDocument/2006/relationships/slideLayout" Target="../slideLayouts/slideLayout55.xml" /><Relationship Id="rId63" Type="http://schemas.openxmlformats.org/officeDocument/2006/relationships/slideLayout" Target="../slideLayouts/slideLayout63.xml" /><Relationship Id="rId68" Type="http://schemas.openxmlformats.org/officeDocument/2006/relationships/slideLayout" Target="../slideLayouts/slideLayout68.xml" /><Relationship Id="rId7" Type="http://schemas.openxmlformats.org/officeDocument/2006/relationships/slideLayout" Target="../slideLayouts/slideLayout7.xml" /><Relationship Id="rId71" Type="http://schemas.openxmlformats.org/officeDocument/2006/relationships/tags" Target="../tags/tag2.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9" Type="http://schemas.openxmlformats.org/officeDocument/2006/relationships/slideLayout" Target="../slideLayouts/slideLayout29.xml" /><Relationship Id="rId11" Type="http://schemas.openxmlformats.org/officeDocument/2006/relationships/slideLayout" Target="../slideLayouts/slideLayout11.xml" /><Relationship Id="rId24" Type="http://schemas.openxmlformats.org/officeDocument/2006/relationships/slideLayout" Target="../slideLayouts/slideLayout24.xml" /><Relationship Id="rId32" Type="http://schemas.openxmlformats.org/officeDocument/2006/relationships/slideLayout" Target="../slideLayouts/slideLayout32.xml" /><Relationship Id="rId37" Type="http://schemas.openxmlformats.org/officeDocument/2006/relationships/slideLayout" Target="../slideLayouts/slideLayout37.xml" /><Relationship Id="rId40" Type="http://schemas.openxmlformats.org/officeDocument/2006/relationships/slideLayout" Target="../slideLayouts/slideLayout40.xml" /><Relationship Id="rId45" Type="http://schemas.openxmlformats.org/officeDocument/2006/relationships/slideLayout" Target="../slideLayouts/slideLayout45.xml" /><Relationship Id="rId53" Type="http://schemas.openxmlformats.org/officeDocument/2006/relationships/slideLayout" Target="../slideLayouts/slideLayout53.xml" /><Relationship Id="rId58" Type="http://schemas.openxmlformats.org/officeDocument/2006/relationships/slideLayout" Target="../slideLayouts/slideLayout58.xml" /><Relationship Id="rId66" Type="http://schemas.openxmlformats.org/officeDocument/2006/relationships/slideLayout" Target="../slideLayouts/slideLayout66.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23" Type="http://schemas.openxmlformats.org/officeDocument/2006/relationships/slideLayout" Target="../slideLayouts/slideLayout23.xml" /><Relationship Id="rId28" Type="http://schemas.openxmlformats.org/officeDocument/2006/relationships/slideLayout" Target="../slideLayouts/slideLayout28.xml" /><Relationship Id="rId36" Type="http://schemas.openxmlformats.org/officeDocument/2006/relationships/slideLayout" Target="../slideLayouts/slideLayout36.xml" /><Relationship Id="rId49" Type="http://schemas.openxmlformats.org/officeDocument/2006/relationships/slideLayout" Target="../slideLayouts/slideLayout49.xml" /><Relationship Id="rId57" Type="http://schemas.openxmlformats.org/officeDocument/2006/relationships/slideLayout" Target="../slideLayouts/slideLayout57.xml" /><Relationship Id="rId61" Type="http://schemas.openxmlformats.org/officeDocument/2006/relationships/slideLayout" Target="../slideLayouts/slideLayout61.xml" /><Relationship Id="rId10" Type="http://schemas.openxmlformats.org/officeDocument/2006/relationships/slideLayout" Target="../slideLayouts/slideLayout10.xml" /><Relationship Id="rId19" Type="http://schemas.openxmlformats.org/officeDocument/2006/relationships/slideLayout" Target="../slideLayouts/slideLayout19.xml" /><Relationship Id="rId31" Type="http://schemas.openxmlformats.org/officeDocument/2006/relationships/slideLayout" Target="../slideLayouts/slideLayout31.xml" /><Relationship Id="rId44" Type="http://schemas.openxmlformats.org/officeDocument/2006/relationships/slideLayout" Target="../slideLayouts/slideLayout44.xml" /><Relationship Id="rId52" Type="http://schemas.openxmlformats.org/officeDocument/2006/relationships/slideLayout" Target="../slideLayouts/slideLayout52.xml" /><Relationship Id="rId60" Type="http://schemas.openxmlformats.org/officeDocument/2006/relationships/slideLayout" Target="../slideLayouts/slideLayout60.xml" /><Relationship Id="rId65" Type="http://schemas.openxmlformats.org/officeDocument/2006/relationships/slideLayout" Target="../slideLayouts/slideLayout65.xml" /><Relationship Id="rId73" Type="http://schemas.openxmlformats.org/officeDocument/2006/relationships/image" Target="../media/image1.emf"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 Id="rId22" Type="http://schemas.openxmlformats.org/officeDocument/2006/relationships/slideLayout" Target="../slideLayouts/slideLayout22.xml" /><Relationship Id="rId27" Type="http://schemas.openxmlformats.org/officeDocument/2006/relationships/slideLayout" Target="../slideLayouts/slideLayout27.xml" /><Relationship Id="rId30" Type="http://schemas.openxmlformats.org/officeDocument/2006/relationships/slideLayout" Target="../slideLayouts/slideLayout30.xml" /><Relationship Id="rId35" Type="http://schemas.openxmlformats.org/officeDocument/2006/relationships/slideLayout" Target="../slideLayouts/slideLayout35.xml" /><Relationship Id="rId43" Type="http://schemas.openxmlformats.org/officeDocument/2006/relationships/slideLayout" Target="../slideLayouts/slideLayout43.xml" /><Relationship Id="rId48" Type="http://schemas.openxmlformats.org/officeDocument/2006/relationships/slideLayout" Target="../slideLayouts/slideLayout48.xml" /><Relationship Id="rId56" Type="http://schemas.openxmlformats.org/officeDocument/2006/relationships/slideLayout" Target="../slideLayouts/slideLayout56.xml" /><Relationship Id="rId64" Type="http://schemas.openxmlformats.org/officeDocument/2006/relationships/slideLayout" Target="../slideLayouts/slideLayout64.xml" /><Relationship Id="rId69" Type="http://schemas.openxmlformats.org/officeDocument/2006/relationships/theme" Target="../theme/theme1.xml" /><Relationship Id="rId8" Type="http://schemas.openxmlformats.org/officeDocument/2006/relationships/slideLayout" Target="../slideLayouts/slideLayout8.xml" /><Relationship Id="rId51" Type="http://schemas.openxmlformats.org/officeDocument/2006/relationships/slideLayout" Target="../slideLayouts/slideLayout51.xml" /><Relationship Id="rId72" Type="http://schemas.openxmlformats.org/officeDocument/2006/relationships/oleObject" Target="../embeddings/oleObject1.bin" /><Relationship Id="rId3" Type="http://schemas.openxmlformats.org/officeDocument/2006/relationships/slideLayout" Target="../slideLayouts/slideLayout3.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5" Type="http://schemas.openxmlformats.org/officeDocument/2006/relationships/slideLayout" Target="../slideLayouts/slideLayout25.xml" /><Relationship Id="rId33" Type="http://schemas.openxmlformats.org/officeDocument/2006/relationships/slideLayout" Target="../slideLayouts/slideLayout33.xml" /><Relationship Id="rId38" Type="http://schemas.openxmlformats.org/officeDocument/2006/relationships/slideLayout" Target="../slideLayouts/slideLayout38.xml" /><Relationship Id="rId46" Type="http://schemas.openxmlformats.org/officeDocument/2006/relationships/slideLayout" Target="../slideLayouts/slideLayout46.xml" /><Relationship Id="rId59" Type="http://schemas.openxmlformats.org/officeDocument/2006/relationships/slideLayout" Target="../slideLayouts/slideLayout59.xml" /><Relationship Id="rId67" Type="http://schemas.openxmlformats.org/officeDocument/2006/relationships/slideLayout" Target="../slideLayouts/slideLayout67.xml" /><Relationship Id="rId20" Type="http://schemas.openxmlformats.org/officeDocument/2006/relationships/slideLayout" Target="../slideLayouts/slideLayout20.xml" /><Relationship Id="rId41" Type="http://schemas.openxmlformats.org/officeDocument/2006/relationships/slideLayout" Target="../slideLayouts/slideLayout41.xml" /><Relationship Id="rId54" Type="http://schemas.openxmlformats.org/officeDocument/2006/relationships/slideLayout" Target="../slideLayouts/slideLayout54.xml" /><Relationship Id="rId62" Type="http://schemas.openxmlformats.org/officeDocument/2006/relationships/slideLayout" Target="../slideLayouts/slideLayout62.xml" /><Relationship Id="rId70" Type="http://schemas.openxmlformats.org/officeDocument/2006/relationships/vmlDrawing" Target="../drawings/vmlDrawing1.vml" /><Relationship Id="rId1" Type="http://schemas.openxmlformats.org/officeDocument/2006/relationships/slideLayout" Target="../slideLayouts/slideLayout1.xml" /><Relationship Id="rId6" Type="http://schemas.openxmlformats.org/officeDocument/2006/relationships/slideLayout" Target="../slideLayouts/slideLayout6.xml"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1"/>
            </p:custDataLst>
            <p:extLst>
              <p:ext uri="{D42A27DB-BD31-4B8C-83A1-F6EECF244321}">
                <p14:modId xmlns:p14="http://schemas.microsoft.com/office/powerpoint/2010/main" val="11941417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5" name="think-cell Slide" r:id="rId72" imgW="360" imgH="360" progId="">
                  <p:embed/>
                </p:oleObj>
              </mc:Choice>
              <mc:Fallback>
                <p:oleObj name="think-cell Slide" r:id="rId72" imgW="360" imgH="360" progId="">
                  <p:embed/>
                  <p:pic>
                    <p:nvPicPr>
                      <p:cNvPr id="2" name="Object 1" hidden="1"/>
                      <p:cNvPicPr>
                        <a:picLocks noChangeAspect="1" noChangeArrowheads="1"/>
                      </p:cNvPicPr>
                      <p:nvPr/>
                    </p:nvPicPr>
                    <p:blipFill>
                      <a:blip r:embed="rId7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dirty="0"/>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Level six</a:t>
            </a:r>
          </a:p>
          <a:p>
            <a:pPr lvl="6"/>
            <a:r>
              <a:rPr lang="en-US" dirty="0"/>
              <a:t>Level seven</a:t>
            </a:r>
          </a:p>
          <a:p>
            <a:pPr lvl="7"/>
            <a:r>
              <a:rPr lang="en-US" dirty="0"/>
              <a:t>Level eight</a:t>
            </a:r>
          </a:p>
          <a:p>
            <a:pPr lvl="8"/>
            <a:r>
              <a:rPr lang="en-US" dirty="0"/>
              <a:t>Level nine</a:t>
            </a:r>
          </a:p>
        </p:txBody>
      </p:sp>
    </p:spTree>
    <p:extLst>
      <p:ext uri="{BB962C8B-B14F-4D97-AF65-F5344CB8AC3E}">
        <p14:creationId xmlns:p14="http://schemas.microsoft.com/office/powerpoint/2010/main" val="835336367"/>
      </p:ext>
    </p:extLst>
  </p:cSld>
  <p:clrMap bg1="lt1" tx1="dk1" bg2="lt2" tx2="dk2" accent1="accent1" accent2="accent2" accent3="accent3" accent4="accent4" accent5="accent5" accent6="accent6" hlink="hlink" folHlink="folHlink"/>
  <p:sldLayoutIdLst>
    <p:sldLayoutId id="2147485115" r:id="rId1"/>
    <p:sldLayoutId id="2147485086" r:id="rId2"/>
    <p:sldLayoutId id="2147485183" r:id="rId3"/>
    <p:sldLayoutId id="2147485158" r:id="rId4"/>
    <p:sldLayoutId id="2147485113" r:id="rId5"/>
    <p:sldLayoutId id="2147485114" r:id="rId6"/>
    <p:sldLayoutId id="2147485154" r:id="rId7"/>
    <p:sldLayoutId id="2147485162" r:id="rId8"/>
    <p:sldLayoutId id="2147485149" r:id="rId9"/>
    <p:sldLayoutId id="2147485087" r:id="rId10"/>
    <p:sldLayoutId id="2147485112" r:id="rId11"/>
    <p:sldLayoutId id="2147485155" r:id="rId12"/>
    <p:sldLayoutId id="2147485164" r:id="rId13"/>
    <p:sldLayoutId id="2147485109" r:id="rId14"/>
    <p:sldLayoutId id="2147485165" r:id="rId15"/>
    <p:sldLayoutId id="2147485110" r:id="rId16"/>
    <p:sldLayoutId id="2147485166" r:id="rId17"/>
    <p:sldLayoutId id="2147485156" r:id="rId18"/>
    <p:sldLayoutId id="2147485167" r:id="rId19"/>
    <p:sldLayoutId id="2147485108" r:id="rId20"/>
    <p:sldLayoutId id="2147485107" r:id="rId21"/>
    <p:sldLayoutId id="2147485106" r:id="rId22"/>
    <p:sldLayoutId id="2147485090" r:id="rId23"/>
    <p:sldLayoutId id="2147485091" r:id="rId24"/>
    <p:sldLayoutId id="2147485092" r:id="rId25"/>
    <p:sldLayoutId id="2147485093" r:id="rId26"/>
    <p:sldLayoutId id="2147485116" r:id="rId27"/>
    <p:sldLayoutId id="2147485161" r:id="rId28"/>
    <p:sldLayoutId id="2147485159" r:id="rId29"/>
    <p:sldLayoutId id="2147485119" r:id="rId30"/>
    <p:sldLayoutId id="2147485184" r:id="rId31"/>
    <p:sldLayoutId id="2147485137" r:id="rId32"/>
    <p:sldLayoutId id="2147485120" r:id="rId33"/>
    <p:sldLayoutId id="2147485121" r:id="rId34"/>
    <p:sldLayoutId id="2147485141" r:id="rId35"/>
    <p:sldLayoutId id="2147485163" r:id="rId36"/>
    <p:sldLayoutId id="2147485139" r:id="rId37"/>
    <p:sldLayoutId id="2147485140" r:id="rId38"/>
    <p:sldLayoutId id="2147485122" r:id="rId39"/>
    <p:sldLayoutId id="2147485123" r:id="rId40"/>
    <p:sldLayoutId id="2147485151" r:id="rId41"/>
    <p:sldLayoutId id="2147485168" r:id="rId42"/>
    <p:sldLayoutId id="2147485127" r:id="rId43"/>
    <p:sldLayoutId id="2147485169" r:id="rId44"/>
    <p:sldLayoutId id="2147485126" r:id="rId45"/>
    <p:sldLayoutId id="2147485170" r:id="rId46"/>
    <p:sldLayoutId id="2147485153" r:id="rId47"/>
    <p:sldLayoutId id="2147485171" r:id="rId48"/>
    <p:sldLayoutId id="2147485128" r:id="rId49"/>
    <p:sldLayoutId id="2147485129" r:id="rId50"/>
    <p:sldLayoutId id="2147485130" r:id="rId51"/>
    <p:sldLayoutId id="2147485131" r:id="rId52"/>
    <p:sldLayoutId id="2147485145" r:id="rId53"/>
    <p:sldLayoutId id="2147485133" r:id="rId54"/>
    <p:sldLayoutId id="2147485144" r:id="rId55"/>
    <p:sldLayoutId id="2147485134" r:id="rId56"/>
    <p:sldLayoutId id="2147485146" r:id="rId57"/>
    <p:sldLayoutId id="2147485160" r:id="rId58"/>
    <p:sldLayoutId id="2147485172" r:id="rId59"/>
    <p:sldLayoutId id="2147485173" r:id="rId60"/>
    <p:sldLayoutId id="2147485174" r:id="rId61"/>
    <p:sldLayoutId id="2147485175" r:id="rId62"/>
    <p:sldLayoutId id="2147485176" r:id="rId63"/>
    <p:sldLayoutId id="2147485177" r:id="rId64"/>
    <p:sldLayoutId id="2147485178" r:id="rId65"/>
    <p:sldLayoutId id="2147485179" r:id="rId66"/>
    <p:sldLayoutId id="2147485180" r:id="rId67"/>
    <p:sldLayoutId id="2147485186" r:id="rId68"/>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l" defTabSz="914400" rtl="0" eaLnBrk="1" latinLnBrk="0" hangingPunct="1">
        <a:lnSpc>
          <a:spcPct val="90000"/>
        </a:lnSpc>
        <a:spcBef>
          <a:spcPct val="0"/>
        </a:spcBef>
        <a:buNone/>
        <a:defRPr sz="2400" kern="1200">
          <a:solidFill>
            <a:schemeClr val="tx2"/>
          </a:solidFill>
          <a:latin typeface="+mj-lt"/>
          <a:ea typeface="+mj-ea"/>
          <a:cs typeface="+mj-cs"/>
          <a:sym typeface="Trebuchet MS" panose="020B0603020202020204" pitchFamily="34" charset="0"/>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userDrawn="1">
          <p15:clr>
            <a:srgbClr val="F26B43"/>
          </p15:clr>
        </p15:guide>
        <p15:guide id="2" pos="396" userDrawn="1">
          <p15:clr>
            <a:srgbClr val="F26B43"/>
          </p15:clr>
        </p15:guide>
        <p15:guide id="3" pos="7284" userDrawn="1">
          <p15:clr>
            <a:srgbClr val="F26B43"/>
          </p15:clr>
        </p15:guide>
        <p15:guide id="4" orient="horz" pos="3881" userDrawn="1">
          <p15:clr>
            <a:srgbClr val="F26B43"/>
          </p15:clr>
        </p15:guide>
      </p15:sldGuideLst>
    </p:ext>
  </p:extLst>
</p:sldMaster>
</file>

<file path=ppt/slides/_rels/slide1.xml.rels><?xml version="1.0" encoding="UTF-8" standalone="yes"?>
<Relationships xmlns="http://schemas.openxmlformats.org/package/2006/relationships"><Relationship Id="rId13" Type="http://schemas.openxmlformats.org/officeDocument/2006/relationships/tags" Target="../tags/tag43.xml" /><Relationship Id="rId18" Type="http://schemas.openxmlformats.org/officeDocument/2006/relationships/tags" Target="../tags/tag48.xml" /><Relationship Id="rId26" Type="http://schemas.openxmlformats.org/officeDocument/2006/relationships/tags" Target="../tags/tag56.xml" /><Relationship Id="rId39" Type="http://schemas.openxmlformats.org/officeDocument/2006/relationships/tags" Target="../tags/tag69.xml" /><Relationship Id="rId21" Type="http://schemas.openxmlformats.org/officeDocument/2006/relationships/tags" Target="../tags/tag51.xml" /><Relationship Id="rId34" Type="http://schemas.openxmlformats.org/officeDocument/2006/relationships/tags" Target="../tags/tag64.xml" /><Relationship Id="rId42" Type="http://schemas.openxmlformats.org/officeDocument/2006/relationships/tags" Target="../tags/tag72.xml" /><Relationship Id="rId47" Type="http://schemas.openxmlformats.org/officeDocument/2006/relationships/tags" Target="../tags/tag77.xml" /><Relationship Id="rId50" Type="http://schemas.openxmlformats.org/officeDocument/2006/relationships/tags" Target="../tags/tag80.xml" /><Relationship Id="rId55" Type="http://schemas.openxmlformats.org/officeDocument/2006/relationships/tags" Target="../tags/tag85.xml" /><Relationship Id="rId63" Type="http://schemas.openxmlformats.org/officeDocument/2006/relationships/tags" Target="../tags/tag93.xml" /><Relationship Id="rId68" Type="http://schemas.openxmlformats.org/officeDocument/2006/relationships/image" Target="../media/image10.emf" /><Relationship Id="rId7" Type="http://schemas.openxmlformats.org/officeDocument/2006/relationships/tags" Target="../tags/tag37.xml" /><Relationship Id="rId71" Type="http://schemas.openxmlformats.org/officeDocument/2006/relationships/chart" Target="../charts/chart2.xml" /><Relationship Id="rId2" Type="http://schemas.openxmlformats.org/officeDocument/2006/relationships/tags" Target="../tags/tag32.xml" /><Relationship Id="rId16" Type="http://schemas.openxmlformats.org/officeDocument/2006/relationships/tags" Target="../tags/tag46.xml" /><Relationship Id="rId29" Type="http://schemas.openxmlformats.org/officeDocument/2006/relationships/tags" Target="../tags/tag59.xml" /><Relationship Id="rId1" Type="http://schemas.openxmlformats.org/officeDocument/2006/relationships/vmlDrawing" Target="../drawings/vmlDrawing19.vml" /><Relationship Id="rId6" Type="http://schemas.openxmlformats.org/officeDocument/2006/relationships/tags" Target="../tags/tag36.xml" /><Relationship Id="rId11" Type="http://schemas.openxmlformats.org/officeDocument/2006/relationships/tags" Target="../tags/tag41.xml" /><Relationship Id="rId24" Type="http://schemas.openxmlformats.org/officeDocument/2006/relationships/tags" Target="../tags/tag54.xml" /><Relationship Id="rId32" Type="http://schemas.openxmlformats.org/officeDocument/2006/relationships/tags" Target="../tags/tag62.xml" /><Relationship Id="rId37" Type="http://schemas.openxmlformats.org/officeDocument/2006/relationships/tags" Target="../tags/tag67.xml" /><Relationship Id="rId40" Type="http://schemas.openxmlformats.org/officeDocument/2006/relationships/tags" Target="../tags/tag70.xml" /><Relationship Id="rId45" Type="http://schemas.openxmlformats.org/officeDocument/2006/relationships/tags" Target="../tags/tag75.xml" /><Relationship Id="rId53" Type="http://schemas.openxmlformats.org/officeDocument/2006/relationships/tags" Target="../tags/tag83.xml" /><Relationship Id="rId58" Type="http://schemas.openxmlformats.org/officeDocument/2006/relationships/tags" Target="../tags/tag88.xml" /><Relationship Id="rId66" Type="http://schemas.openxmlformats.org/officeDocument/2006/relationships/slideLayout" Target="../slideLayouts/slideLayout55.xml" /><Relationship Id="rId5" Type="http://schemas.openxmlformats.org/officeDocument/2006/relationships/tags" Target="../tags/tag35.xml" /><Relationship Id="rId15" Type="http://schemas.openxmlformats.org/officeDocument/2006/relationships/tags" Target="../tags/tag45.xml" /><Relationship Id="rId23" Type="http://schemas.openxmlformats.org/officeDocument/2006/relationships/tags" Target="../tags/tag53.xml" /><Relationship Id="rId28" Type="http://schemas.openxmlformats.org/officeDocument/2006/relationships/tags" Target="../tags/tag58.xml" /><Relationship Id="rId36" Type="http://schemas.openxmlformats.org/officeDocument/2006/relationships/tags" Target="../tags/tag66.xml" /><Relationship Id="rId49" Type="http://schemas.openxmlformats.org/officeDocument/2006/relationships/tags" Target="../tags/tag79.xml" /><Relationship Id="rId57" Type="http://schemas.openxmlformats.org/officeDocument/2006/relationships/tags" Target="../tags/tag87.xml" /><Relationship Id="rId61" Type="http://schemas.openxmlformats.org/officeDocument/2006/relationships/tags" Target="../tags/tag91.xml" /><Relationship Id="rId10" Type="http://schemas.openxmlformats.org/officeDocument/2006/relationships/tags" Target="../tags/tag40.xml" /><Relationship Id="rId19" Type="http://schemas.openxmlformats.org/officeDocument/2006/relationships/tags" Target="../tags/tag49.xml" /><Relationship Id="rId31" Type="http://schemas.openxmlformats.org/officeDocument/2006/relationships/tags" Target="../tags/tag61.xml" /><Relationship Id="rId44" Type="http://schemas.openxmlformats.org/officeDocument/2006/relationships/tags" Target="../tags/tag74.xml" /><Relationship Id="rId52" Type="http://schemas.openxmlformats.org/officeDocument/2006/relationships/tags" Target="../tags/tag82.xml" /><Relationship Id="rId60" Type="http://schemas.openxmlformats.org/officeDocument/2006/relationships/tags" Target="../tags/tag90.xml" /><Relationship Id="rId65" Type="http://schemas.openxmlformats.org/officeDocument/2006/relationships/tags" Target="../tags/tag95.xml" /><Relationship Id="rId4" Type="http://schemas.openxmlformats.org/officeDocument/2006/relationships/tags" Target="../tags/tag34.xml" /><Relationship Id="rId9" Type="http://schemas.openxmlformats.org/officeDocument/2006/relationships/tags" Target="../tags/tag39.xml" /><Relationship Id="rId14" Type="http://schemas.openxmlformats.org/officeDocument/2006/relationships/tags" Target="../tags/tag44.xml" /><Relationship Id="rId22" Type="http://schemas.openxmlformats.org/officeDocument/2006/relationships/tags" Target="../tags/tag52.xml" /><Relationship Id="rId27" Type="http://schemas.openxmlformats.org/officeDocument/2006/relationships/tags" Target="../tags/tag57.xml" /><Relationship Id="rId30" Type="http://schemas.openxmlformats.org/officeDocument/2006/relationships/tags" Target="../tags/tag60.xml" /><Relationship Id="rId35" Type="http://schemas.openxmlformats.org/officeDocument/2006/relationships/tags" Target="../tags/tag65.xml" /><Relationship Id="rId43" Type="http://schemas.openxmlformats.org/officeDocument/2006/relationships/tags" Target="../tags/tag73.xml" /><Relationship Id="rId48" Type="http://schemas.openxmlformats.org/officeDocument/2006/relationships/tags" Target="../tags/tag78.xml" /><Relationship Id="rId56" Type="http://schemas.openxmlformats.org/officeDocument/2006/relationships/tags" Target="../tags/tag86.xml" /><Relationship Id="rId64" Type="http://schemas.openxmlformats.org/officeDocument/2006/relationships/tags" Target="../tags/tag94.xml" /><Relationship Id="rId69" Type="http://schemas.openxmlformats.org/officeDocument/2006/relationships/image" Target="../media/image11.png" /><Relationship Id="rId8" Type="http://schemas.openxmlformats.org/officeDocument/2006/relationships/tags" Target="../tags/tag38.xml" /><Relationship Id="rId51" Type="http://schemas.openxmlformats.org/officeDocument/2006/relationships/tags" Target="../tags/tag81.xml" /><Relationship Id="rId3" Type="http://schemas.openxmlformats.org/officeDocument/2006/relationships/tags" Target="../tags/tag33.xml" /><Relationship Id="rId12" Type="http://schemas.openxmlformats.org/officeDocument/2006/relationships/tags" Target="../tags/tag42.xml" /><Relationship Id="rId17" Type="http://schemas.openxmlformats.org/officeDocument/2006/relationships/tags" Target="../tags/tag47.xml" /><Relationship Id="rId25" Type="http://schemas.openxmlformats.org/officeDocument/2006/relationships/tags" Target="../tags/tag55.xml" /><Relationship Id="rId33" Type="http://schemas.openxmlformats.org/officeDocument/2006/relationships/tags" Target="../tags/tag63.xml" /><Relationship Id="rId38" Type="http://schemas.openxmlformats.org/officeDocument/2006/relationships/tags" Target="../tags/tag68.xml" /><Relationship Id="rId46" Type="http://schemas.openxmlformats.org/officeDocument/2006/relationships/tags" Target="../tags/tag76.xml" /><Relationship Id="rId59" Type="http://schemas.openxmlformats.org/officeDocument/2006/relationships/tags" Target="../tags/tag89.xml" /><Relationship Id="rId67" Type="http://schemas.openxmlformats.org/officeDocument/2006/relationships/oleObject" Target="../embeddings/oleObject19.bin" /><Relationship Id="rId20" Type="http://schemas.openxmlformats.org/officeDocument/2006/relationships/tags" Target="../tags/tag50.xml" /><Relationship Id="rId41" Type="http://schemas.openxmlformats.org/officeDocument/2006/relationships/tags" Target="../tags/tag71.xml" /><Relationship Id="rId54" Type="http://schemas.openxmlformats.org/officeDocument/2006/relationships/tags" Target="../tags/tag84.xml" /><Relationship Id="rId62" Type="http://schemas.openxmlformats.org/officeDocument/2006/relationships/tags" Target="../tags/tag92.xml" /><Relationship Id="rId70" Type="http://schemas.openxmlformats.org/officeDocument/2006/relationships/chart" Target="../charts/chart1.xml" /></Relationships>
</file>

<file path=ppt/slides/_rels/slide2.xml.rels><?xml version="1.0" encoding="UTF-8" standalone="yes"?>
<Relationships xmlns="http://schemas.openxmlformats.org/package/2006/relationships"><Relationship Id="rId8" Type="http://schemas.openxmlformats.org/officeDocument/2006/relationships/chart" Target="../charts/chart3.xml" /><Relationship Id="rId3" Type="http://schemas.openxmlformats.org/officeDocument/2006/relationships/tags" Target="../tags/tag97.xml" /><Relationship Id="rId7" Type="http://schemas.openxmlformats.org/officeDocument/2006/relationships/image" Target="../media/image11.png" /><Relationship Id="rId2" Type="http://schemas.openxmlformats.org/officeDocument/2006/relationships/tags" Target="../tags/tag96.xml" /><Relationship Id="rId1" Type="http://schemas.openxmlformats.org/officeDocument/2006/relationships/vmlDrawing" Target="../drawings/vmlDrawing20.vml" /><Relationship Id="rId6" Type="http://schemas.openxmlformats.org/officeDocument/2006/relationships/image" Target="../media/image10.emf" /><Relationship Id="rId5" Type="http://schemas.openxmlformats.org/officeDocument/2006/relationships/oleObject" Target="../embeddings/oleObject20.bin" /><Relationship Id="rId4" Type="http://schemas.openxmlformats.org/officeDocument/2006/relationships/slideLayout" Target="../slideLayouts/slideLayout55.xml" /></Relationships>
</file>

<file path=ppt/slides/_rels/slide3.xml.rels><?xml version="1.0" encoding="UTF-8" standalone="yes"?>
<Relationships xmlns="http://schemas.openxmlformats.org/package/2006/relationships"><Relationship Id="rId13" Type="http://schemas.openxmlformats.org/officeDocument/2006/relationships/tags" Target="../tags/tag109.xml" /><Relationship Id="rId18" Type="http://schemas.openxmlformats.org/officeDocument/2006/relationships/tags" Target="../tags/tag114.xml" /><Relationship Id="rId26" Type="http://schemas.openxmlformats.org/officeDocument/2006/relationships/tags" Target="../tags/tag122.xml" /><Relationship Id="rId39" Type="http://schemas.openxmlformats.org/officeDocument/2006/relationships/tags" Target="../tags/tag135.xml" /><Relationship Id="rId21" Type="http://schemas.openxmlformats.org/officeDocument/2006/relationships/tags" Target="../tags/tag117.xml" /><Relationship Id="rId34" Type="http://schemas.openxmlformats.org/officeDocument/2006/relationships/tags" Target="../tags/tag130.xml" /><Relationship Id="rId42" Type="http://schemas.openxmlformats.org/officeDocument/2006/relationships/tags" Target="../tags/tag138.xml" /><Relationship Id="rId47" Type="http://schemas.openxmlformats.org/officeDocument/2006/relationships/tags" Target="../tags/tag143.xml" /><Relationship Id="rId50" Type="http://schemas.openxmlformats.org/officeDocument/2006/relationships/tags" Target="../tags/tag146.xml" /><Relationship Id="rId55" Type="http://schemas.openxmlformats.org/officeDocument/2006/relationships/tags" Target="../tags/tag151.xml" /><Relationship Id="rId63" Type="http://schemas.openxmlformats.org/officeDocument/2006/relationships/tags" Target="../tags/tag159.xml" /><Relationship Id="rId68" Type="http://schemas.openxmlformats.org/officeDocument/2006/relationships/tags" Target="../tags/tag164.xml" /><Relationship Id="rId7" Type="http://schemas.openxmlformats.org/officeDocument/2006/relationships/tags" Target="../tags/tag103.xml" /><Relationship Id="rId71" Type="http://schemas.openxmlformats.org/officeDocument/2006/relationships/image" Target="../media/image10.emf" /><Relationship Id="rId2" Type="http://schemas.openxmlformats.org/officeDocument/2006/relationships/tags" Target="../tags/tag98.xml" /><Relationship Id="rId16" Type="http://schemas.openxmlformats.org/officeDocument/2006/relationships/tags" Target="../tags/tag112.xml" /><Relationship Id="rId29" Type="http://schemas.openxmlformats.org/officeDocument/2006/relationships/tags" Target="../tags/tag125.xml" /><Relationship Id="rId11" Type="http://schemas.openxmlformats.org/officeDocument/2006/relationships/tags" Target="../tags/tag107.xml" /><Relationship Id="rId24" Type="http://schemas.openxmlformats.org/officeDocument/2006/relationships/tags" Target="../tags/tag120.xml" /><Relationship Id="rId32" Type="http://schemas.openxmlformats.org/officeDocument/2006/relationships/tags" Target="../tags/tag128.xml" /><Relationship Id="rId37" Type="http://schemas.openxmlformats.org/officeDocument/2006/relationships/tags" Target="../tags/tag133.xml" /><Relationship Id="rId40" Type="http://schemas.openxmlformats.org/officeDocument/2006/relationships/tags" Target="../tags/tag136.xml" /><Relationship Id="rId45" Type="http://schemas.openxmlformats.org/officeDocument/2006/relationships/tags" Target="../tags/tag141.xml" /><Relationship Id="rId53" Type="http://schemas.openxmlformats.org/officeDocument/2006/relationships/tags" Target="../tags/tag149.xml" /><Relationship Id="rId58" Type="http://schemas.openxmlformats.org/officeDocument/2006/relationships/tags" Target="../tags/tag154.xml" /><Relationship Id="rId66" Type="http://schemas.openxmlformats.org/officeDocument/2006/relationships/tags" Target="../tags/tag162.xml" /><Relationship Id="rId5" Type="http://schemas.openxmlformats.org/officeDocument/2006/relationships/tags" Target="../tags/tag101.xml" /><Relationship Id="rId15" Type="http://schemas.openxmlformats.org/officeDocument/2006/relationships/tags" Target="../tags/tag111.xml" /><Relationship Id="rId23" Type="http://schemas.openxmlformats.org/officeDocument/2006/relationships/tags" Target="../tags/tag119.xml" /><Relationship Id="rId28" Type="http://schemas.openxmlformats.org/officeDocument/2006/relationships/tags" Target="../tags/tag124.xml" /><Relationship Id="rId36" Type="http://schemas.openxmlformats.org/officeDocument/2006/relationships/tags" Target="../tags/tag132.xml" /><Relationship Id="rId49" Type="http://schemas.openxmlformats.org/officeDocument/2006/relationships/tags" Target="../tags/tag145.xml" /><Relationship Id="rId57" Type="http://schemas.openxmlformats.org/officeDocument/2006/relationships/tags" Target="../tags/tag153.xml" /><Relationship Id="rId61" Type="http://schemas.openxmlformats.org/officeDocument/2006/relationships/tags" Target="../tags/tag157.xml" /><Relationship Id="rId10" Type="http://schemas.openxmlformats.org/officeDocument/2006/relationships/tags" Target="../tags/tag106.xml" /><Relationship Id="rId19" Type="http://schemas.openxmlformats.org/officeDocument/2006/relationships/tags" Target="../tags/tag115.xml" /><Relationship Id="rId31" Type="http://schemas.openxmlformats.org/officeDocument/2006/relationships/tags" Target="../tags/tag127.xml" /><Relationship Id="rId44" Type="http://schemas.openxmlformats.org/officeDocument/2006/relationships/tags" Target="../tags/tag140.xml" /><Relationship Id="rId52" Type="http://schemas.openxmlformats.org/officeDocument/2006/relationships/tags" Target="../tags/tag148.xml" /><Relationship Id="rId60" Type="http://schemas.openxmlformats.org/officeDocument/2006/relationships/tags" Target="../tags/tag156.xml" /><Relationship Id="rId65" Type="http://schemas.openxmlformats.org/officeDocument/2006/relationships/tags" Target="../tags/tag161.xml" /><Relationship Id="rId73" Type="http://schemas.openxmlformats.org/officeDocument/2006/relationships/chart" Target="../charts/chart4.xml" /><Relationship Id="rId4" Type="http://schemas.openxmlformats.org/officeDocument/2006/relationships/tags" Target="../tags/tag100.xml" /><Relationship Id="rId9" Type="http://schemas.openxmlformats.org/officeDocument/2006/relationships/tags" Target="../tags/tag105.xml" /><Relationship Id="rId14" Type="http://schemas.openxmlformats.org/officeDocument/2006/relationships/tags" Target="../tags/tag110.xml" /><Relationship Id="rId22" Type="http://schemas.openxmlformats.org/officeDocument/2006/relationships/tags" Target="../tags/tag118.xml" /><Relationship Id="rId27" Type="http://schemas.openxmlformats.org/officeDocument/2006/relationships/tags" Target="../tags/tag123.xml" /><Relationship Id="rId30" Type="http://schemas.openxmlformats.org/officeDocument/2006/relationships/tags" Target="../tags/tag126.xml" /><Relationship Id="rId35" Type="http://schemas.openxmlformats.org/officeDocument/2006/relationships/tags" Target="../tags/tag131.xml" /><Relationship Id="rId43" Type="http://schemas.openxmlformats.org/officeDocument/2006/relationships/tags" Target="../tags/tag139.xml" /><Relationship Id="rId48" Type="http://schemas.openxmlformats.org/officeDocument/2006/relationships/tags" Target="../tags/tag144.xml" /><Relationship Id="rId56" Type="http://schemas.openxmlformats.org/officeDocument/2006/relationships/tags" Target="../tags/tag152.xml" /><Relationship Id="rId64" Type="http://schemas.openxmlformats.org/officeDocument/2006/relationships/tags" Target="../tags/tag160.xml" /><Relationship Id="rId69" Type="http://schemas.openxmlformats.org/officeDocument/2006/relationships/slideLayout" Target="../slideLayouts/slideLayout55.xml" /><Relationship Id="rId8" Type="http://schemas.openxmlformats.org/officeDocument/2006/relationships/tags" Target="../tags/tag104.xml" /><Relationship Id="rId51" Type="http://schemas.openxmlformats.org/officeDocument/2006/relationships/tags" Target="../tags/tag147.xml" /><Relationship Id="rId72" Type="http://schemas.openxmlformats.org/officeDocument/2006/relationships/image" Target="../media/image11.png" /><Relationship Id="rId3" Type="http://schemas.openxmlformats.org/officeDocument/2006/relationships/tags" Target="../tags/tag99.xml" /><Relationship Id="rId12" Type="http://schemas.openxmlformats.org/officeDocument/2006/relationships/tags" Target="../tags/tag108.xml" /><Relationship Id="rId17" Type="http://schemas.openxmlformats.org/officeDocument/2006/relationships/tags" Target="../tags/tag113.xml" /><Relationship Id="rId25" Type="http://schemas.openxmlformats.org/officeDocument/2006/relationships/tags" Target="../tags/tag121.xml" /><Relationship Id="rId33" Type="http://schemas.openxmlformats.org/officeDocument/2006/relationships/tags" Target="../tags/tag129.xml" /><Relationship Id="rId38" Type="http://schemas.openxmlformats.org/officeDocument/2006/relationships/tags" Target="../tags/tag134.xml" /><Relationship Id="rId46" Type="http://schemas.openxmlformats.org/officeDocument/2006/relationships/tags" Target="../tags/tag142.xml" /><Relationship Id="rId59" Type="http://schemas.openxmlformats.org/officeDocument/2006/relationships/tags" Target="../tags/tag155.xml" /><Relationship Id="rId67" Type="http://schemas.openxmlformats.org/officeDocument/2006/relationships/tags" Target="../tags/tag163.xml" /><Relationship Id="rId20" Type="http://schemas.openxmlformats.org/officeDocument/2006/relationships/tags" Target="../tags/tag116.xml" /><Relationship Id="rId41" Type="http://schemas.openxmlformats.org/officeDocument/2006/relationships/tags" Target="../tags/tag137.xml" /><Relationship Id="rId54" Type="http://schemas.openxmlformats.org/officeDocument/2006/relationships/tags" Target="../tags/tag150.xml" /><Relationship Id="rId62" Type="http://schemas.openxmlformats.org/officeDocument/2006/relationships/tags" Target="../tags/tag158.xml" /><Relationship Id="rId70" Type="http://schemas.openxmlformats.org/officeDocument/2006/relationships/oleObject" Target="../embeddings/oleObject21.bin" /><Relationship Id="rId1" Type="http://schemas.openxmlformats.org/officeDocument/2006/relationships/vmlDrawing" Target="../drawings/vmlDrawing21.vml" /><Relationship Id="rId6" Type="http://schemas.openxmlformats.org/officeDocument/2006/relationships/tags" Target="../tags/tag102.xml" /></Relationships>
</file>

<file path=ppt/slides/_rels/slide4.xml.rels><?xml version="1.0" encoding="UTF-8" standalone="yes"?>
<Relationships xmlns="http://schemas.openxmlformats.org/package/2006/relationships"><Relationship Id="rId8" Type="http://schemas.openxmlformats.org/officeDocument/2006/relationships/tags" Target="../tags/tag171.xml" /><Relationship Id="rId13" Type="http://schemas.openxmlformats.org/officeDocument/2006/relationships/tags" Target="../tags/tag176.xml" /><Relationship Id="rId18" Type="http://schemas.openxmlformats.org/officeDocument/2006/relationships/tags" Target="../tags/tag181.xml" /><Relationship Id="rId26" Type="http://schemas.openxmlformats.org/officeDocument/2006/relationships/tags" Target="../tags/tag189.xml" /><Relationship Id="rId3" Type="http://schemas.openxmlformats.org/officeDocument/2006/relationships/tags" Target="../tags/tag166.xml" /><Relationship Id="rId21" Type="http://schemas.openxmlformats.org/officeDocument/2006/relationships/tags" Target="../tags/tag184.xml" /><Relationship Id="rId7" Type="http://schemas.openxmlformats.org/officeDocument/2006/relationships/tags" Target="../tags/tag170.xml" /><Relationship Id="rId12" Type="http://schemas.openxmlformats.org/officeDocument/2006/relationships/tags" Target="../tags/tag175.xml" /><Relationship Id="rId17" Type="http://schemas.openxmlformats.org/officeDocument/2006/relationships/tags" Target="../tags/tag180.xml" /><Relationship Id="rId25" Type="http://schemas.openxmlformats.org/officeDocument/2006/relationships/tags" Target="../tags/tag188.xml" /><Relationship Id="rId2" Type="http://schemas.openxmlformats.org/officeDocument/2006/relationships/tags" Target="../tags/tag165.xml" /><Relationship Id="rId16" Type="http://schemas.openxmlformats.org/officeDocument/2006/relationships/tags" Target="../tags/tag179.xml" /><Relationship Id="rId20" Type="http://schemas.openxmlformats.org/officeDocument/2006/relationships/tags" Target="../tags/tag183.xml" /><Relationship Id="rId29" Type="http://schemas.openxmlformats.org/officeDocument/2006/relationships/oleObject" Target="../embeddings/oleObject22.bin" /><Relationship Id="rId1" Type="http://schemas.openxmlformats.org/officeDocument/2006/relationships/vmlDrawing" Target="../drawings/vmlDrawing22.vml" /><Relationship Id="rId6" Type="http://schemas.openxmlformats.org/officeDocument/2006/relationships/tags" Target="../tags/tag169.xml" /><Relationship Id="rId11" Type="http://schemas.openxmlformats.org/officeDocument/2006/relationships/tags" Target="../tags/tag174.xml" /><Relationship Id="rId24" Type="http://schemas.openxmlformats.org/officeDocument/2006/relationships/tags" Target="../tags/tag187.xml" /><Relationship Id="rId32" Type="http://schemas.openxmlformats.org/officeDocument/2006/relationships/chart" Target="../charts/chart5.xml" /><Relationship Id="rId5" Type="http://schemas.openxmlformats.org/officeDocument/2006/relationships/tags" Target="../tags/tag168.xml" /><Relationship Id="rId15" Type="http://schemas.openxmlformats.org/officeDocument/2006/relationships/tags" Target="../tags/tag178.xml" /><Relationship Id="rId23" Type="http://schemas.openxmlformats.org/officeDocument/2006/relationships/tags" Target="../tags/tag186.xml" /><Relationship Id="rId28" Type="http://schemas.openxmlformats.org/officeDocument/2006/relationships/slideLayout" Target="../slideLayouts/slideLayout55.xml" /><Relationship Id="rId10" Type="http://schemas.openxmlformats.org/officeDocument/2006/relationships/tags" Target="../tags/tag173.xml" /><Relationship Id="rId19" Type="http://schemas.openxmlformats.org/officeDocument/2006/relationships/tags" Target="../tags/tag182.xml" /><Relationship Id="rId31" Type="http://schemas.openxmlformats.org/officeDocument/2006/relationships/image" Target="../media/image11.png" /><Relationship Id="rId4" Type="http://schemas.openxmlformats.org/officeDocument/2006/relationships/tags" Target="../tags/tag167.xml" /><Relationship Id="rId9" Type="http://schemas.openxmlformats.org/officeDocument/2006/relationships/tags" Target="../tags/tag172.xml" /><Relationship Id="rId14" Type="http://schemas.openxmlformats.org/officeDocument/2006/relationships/tags" Target="../tags/tag177.xml" /><Relationship Id="rId22" Type="http://schemas.openxmlformats.org/officeDocument/2006/relationships/tags" Target="../tags/tag185.xml" /><Relationship Id="rId27" Type="http://schemas.openxmlformats.org/officeDocument/2006/relationships/tags" Target="../tags/tag190.xml" /><Relationship Id="rId30" Type="http://schemas.openxmlformats.org/officeDocument/2006/relationships/image" Target="../media/image10.emf" /></Relationships>
</file>

<file path=ppt/slides/_rels/slide5.xml.rels><?xml version="1.0" encoding="UTF-8" standalone="yes"?>
<Relationships xmlns="http://schemas.openxmlformats.org/package/2006/relationships"><Relationship Id="rId8" Type="http://schemas.openxmlformats.org/officeDocument/2006/relationships/image" Target="../media/image18.png" /><Relationship Id="rId3" Type="http://schemas.openxmlformats.org/officeDocument/2006/relationships/image" Target="../media/image13.png" /><Relationship Id="rId7" Type="http://schemas.openxmlformats.org/officeDocument/2006/relationships/image" Target="../media/image17.png" /><Relationship Id="rId2" Type="http://schemas.openxmlformats.org/officeDocument/2006/relationships/image" Target="../media/image12.png" /><Relationship Id="rId1" Type="http://schemas.openxmlformats.org/officeDocument/2006/relationships/slideLayout" Target="../slideLayouts/slideLayout68.xml" /><Relationship Id="rId6" Type="http://schemas.openxmlformats.org/officeDocument/2006/relationships/image" Target="../media/image16.png" /><Relationship Id="rId5" Type="http://schemas.openxmlformats.org/officeDocument/2006/relationships/image" Target="../media/image15.png" /><Relationship Id="rId4" Type="http://schemas.openxmlformats.org/officeDocument/2006/relationships/image" Target="../media/image14.png" /></Relationships>
</file>

<file path=ppt/slides/_rels/slide6.xml.rels><?xml version="1.0" encoding="UTF-8" standalone="yes"?>
<Relationships xmlns="http://schemas.openxmlformats.org/package/2006/relationships"><Relationship Id="rId2" Type="http://schemas.openxmlformats.org/officeDocument/2006/relationships/chart" Target="../charts/chart6.xml" /><Relationship Id="rId1" Type="http://schemas.openxmlformats.org/officeDocument/2006/relationships/slideLayout" Target="../slideLayouts/slideLayout68.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8.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36459092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57" name="think-cell Slide" r:id="rId67" imgW="360" imgH="360" progId="">
                  <p:embed/>
                </p:oleObj>
              </mc:Choice>
              <mc:Fallback>
                <p:oleObj name="think-cell Slide" r:id="rId67" imgW="360" imgH="360" progId="">
                  <p:embed/>
                  <p:pic>
                    <p:nvPicPr>
                      <p:cNvPr id="5" name="Object 4" hidden="1"/>
                      <p:cNvPicPr>
                        <a:picLocks noChangeAspect="1" noChangeArrowheads="1"/>
                      </p:cNvPicPr>
                      <p:nvPr/>
                    </p:nvPicPr>
                    <p:blipFill>
                      <a:blip r:embed="rId68">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1600" dirty="0">
              <a:solidFill>
                <a:srgbClr val="FFFFFF"/>
              </a:solidFill>
              <a:latin typeface="Montserrat" panose="00000500000000000000"/>
              <a:sym typeface="Montserrat" panose="00000500000000000000"/>
            </a:endParaRPr>
          </a:p>
        </p:txBody>
      </p:sp>
      <p:sp>
        <p:nvSpPr>
          <p:cNvPr id="99" name="Rectangle 5"/>
          <p:cNvSpPr>
            <a:spLocks noChangeArrowheads="1"/>
          </p:cNvSpPr>
          <p:nvPr/>
        </p:nvSpPr>
        <p:spPr bwMode="auto">
          <a:xfrm>
            <a:off x="-37509" y="-19773"/>
            <a:ext cx="12227330" cy="6877774"/>
          </a:xfrm>
          <a:prstGeom prst="rect">
            <a:avLst/>
          </a:prstGeom>
          <a:solidFill>
            <a:srgbClr val="132169"/>
          </a:solidFill>
          <a:ln>
            <a:noFill/>
          </a:ln>
        </p:spPr>
        <p:txBody>
          <a:bodyPr vert="horz" wrap="square" lIns="91440" tIns="45720" rIns="91440" bIns="45720" numCol="1" anchor="t" anchorCtr="0" compatLnSpc="1">
            <a:prstTxWarp prst="textNoShape">
              <a:avLst/>
            </a:prstTxWarp>
          </a:bodyPr>
          <a:lstStyle/>
          <a:p>
            <a:endParaRPr lang="en-US"/>
          </a:p>
        </p:txBody>
      </p:sp>
      <p:pic>
        <p:nvPicPr>
          <p:cNvPr id="63" name="Picture 62"/>
          <p:cNvPicPr>
            <a:picLocks noChangeAspect="1"/>
          </p:cNvPicPr>
          <p:nvPr/>
        </p:nvPicPr>
        <p:blipFill>
          <a:blip r:embed="rId69">
            <a:extLst>
              <a:ext uri="{28A0092B-C50C-407E-A947-70E740481C1C}">
                <a14:useLocalDpi xmlns:a14="http://schemas.microsoft.com/office/drawing/2010/main" val="0"/>
              </a:ext>
            </a:extLst>
          </a:blip>
          <a:stretch>
            <a:fillRect/>
          </a:stretch>
        </p:blipFill>
        <p:spPr>
          <a:xfrm>
            <a:off x="0" y="-19773"/>
            <a:ext cx="12192000" cy="6083048"/>
          </a:xfrm>
          <a:prstGeom prst="rect">
            <a:avLst/>
          </a:prstGeom>
        </p:spPr>
      </p:pic>
      <p:sp>
        <p:nvSpPr>
          <p:cNvPr id="158" name="Rectangle 157"/>
          <p:cNvSpPr/>
          <p:nvPr/>
        </p:nvSpPr>
        <p:spPr>
          <a:xfrm>
            <a:off x="2544429" y="6269829"/>
            <a:ext cx="641201" cy="276999"/>
          </a:xfrm>
          <a:prstGeom prst="rect">
            <a:avLst/>
          </a:prstGeom>
        </p:spPr>
        <p:txBody>
          <a:bodyPr wrap="none" lIns="0" tIns="0" rIns="0" bIns="0">
            <a:spAutoFit/>
          </a:bodyPr>
          <a:lstStyle/>
          <a:p>
            <a:pPr algn="ctr"/>
            <a:r>
              <a:rPr lang="en-US" dirty="0">
                <a:solidFill>
                  <a:srgbClr val="FFFFFF"/>
                </a:solidFill>
                <a:latin typeface="Montserrat" panose="00000500000000000000" pitchFamily="2" charset="0"/>
              </a:rPr>
              <a:t>March</a:t>
            </a:r>
          </a:p>
        </p:txBody>
      </p:sp>
      <p:cxnSp>
        <p:nvCxnSpPr>
          <p:cNvPr id="157" name="Straight Connector 156"/>
          <p:cNvCxnSpPr/>
          <p:nvPr/>
        </p:nvCxnSpPr>
        <p:spPr>
          <a:xfrm rot="5400000" flipV="1">
            <a:off x="7951787" y="2518565"/>
            <a:ext cx="0" cy="7350124"/>
          </a:xfrm>
          <a:prstGeom prst="line">
            <a:avLst/>
          </a:prstGeom>
          <a:ln w="9525" cap="rnd" cmpd="sng" algn="ctr">
            <a:solidFill>
              <a:srgbClr val="FFFFFF"/>
            </a:solidFill>
            <a:prstDash val="solid"/>
            <a:round/>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flipV="1">
            <a:off x="2865029" y="4867657"/>
            <a:ext cx="0" cy="2651941"/>
          </a:xfrm>
          <a:prstGeom prst="line">
            <a:avLst/>
          </a:prstGeom>
          <a:ln w="9525" cap="rnd" cmpd="sng" algn="ctr">
            <a:solidFill>
              <a:srgbClr val="FFFFFF"/>
            </a:solidFill>
            <a:prstDash val="solid"/>
            <a:roun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66" name="Rectangle 165"/>
          <p:cNvSpPr/>
          <p:nvPr/>
        </p:nvSpPr>
        <p:spPr>
          <a:xfrm>
            <a:off x="7720954" y="6269829"/>
            <a:ext cx="461666" cy="276999"/>
          </a:xfrm>
          <a:prstGeom prst="rect">
            <a:avLst/>
          </a:prstGeom>
        </p:spPr>
        <p:txBody>
          <a:bodyPr wrap="none" lIns="0" tIns="0" rIns="0" bIns="0">
            <a:spAutoFit/>
          </a:bodyPr>
          <a:lstStyle/>
          <a:p>
            <a:pPr algn="ctr"/>
            <a:r>
              <a:rPr lang="en-US" dirty="0">
                <a:solidFill>
                  <a:srgbClr val="FFFFFF"/>
                </a:solidFill>
                <a:latin typeface="Montserrat" panose="00000500000000000000" pitchFamily="2" charset="0"/>
              </a:rPr>
              <a:t>April</a:t>
            </a:r>
          </a:p>
        </p:txBody>
      </p:sp>
      <p:graphicFrame>
        <p:nvGraphicFramePr>
          <p:cNvPr id="116" name="Chart 115"/>
          <p:cNvGraphicFramePr/>
          <p:nvPr>
            <p:custDataLst>
              <p:tags r:id="rId4"/>
            </p:custDataLst>
            <p:extLst>
              <p:ext uri="{D42A27DB-BD31-4B8C-83A1-F6EECF244321}">
                <p14:modId xmlns:p14="http://schemas.microsoft.com/office/powerpoint/2010/main" val="1569007657"/>
              </p:ext>
            </p:extLst>
          </p:nvPr>
        </p:nvGraphicFramePr>
        <p:xfrm>
          <a:off x="1441450" y="1092200"/>
          <a:ext cx="10280650" cy="2203450"/>
        </p:xfrm>
        <a:graphic>
          <a:graphicData uri="http://schemas.openxmlformats.org/drawingml/2006/chart">
            <c:chart xmlns:c="http://schemas.openxmlformats.org/drawingml/2006/chart" xmlns:r="http://schemas.openxmlformats.org/officeDocument/2006/relationships" r:id="rId70"/>
          </a:graphicData>
        </a:graphic>
      </p:graphicFrame>
      <p:sp>
        <p:nvSpPr>
          <p:cNvPr id="65" name="Text Placeholder 3"/>
          <p:cNvSpPr>
            <a:spLocks noGrp="1"/>
          </p:cNvSpPr>
          <p:nvPr>
            <p:custDataLst>
              <p:tags r:id="rId5"/>
            </p:custDataLst>
          </p:nvPr>
        </p:nvSpPr>
        <p:spPr bwMode="gray">
          <a:xfrm>
            <a:off x="2274888" y="3263901"/>
            <a:ext cx="180975" cy="2016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8E5B589D-8F48-4C71-AA41-177B5E8911B6}" type="datetime'''''''''''2''''''6'''''''''''''''''''">
              <a:rPr lang="en-US" altLang="en-US" smtClean="0">
                <a:solidFill>
                  <a:srgbClr val="F7AF8D"/>
                </a:solidFill>
                <a:latin typeface="Monsterat"/>
                <a:sym typeface="Monsterat"/>
              </a:rPr>
              <a:pPr algn="ctr">
                <a:spcBef>
                  <a:spcPct val="0"/>
                </a:spcBef>
                <a:spcAft>
                  <a:spcPct val="0"/>
                </a:spcAft>
              </a:pPr>
              <a:t>26</a:t>
            </a:fld>
            <a:endParaRPr lang="en-US" dirty="0">
              <a:solidFill>
                <a:srgbClr val="F7AF8D"/>
              </a:solidFill>
              <a:latin typeface="Monsterat"/>
              <a:sym typeface="Monsterat"/>
            </a:endParaRPr>
          </a:p>
        </p:txBody>
      </p:sp>
      <p:sp>
        <p:nvSpPr>
          <p:cNvPr id="68" name="Text Placeholder 3"/>
          <p:cNvSpPr>
            <a:spLocks noGrp="1"/>
          </p:cNvSpPr>
          <p:nvPr>
            <p:custDataLst>
              <p:tags r:id="rId6"/>
            </p:custDataLst>
          </p:nvPr>
        </p:nvSpPr>
        <p:spPr bwMode="gray">
          <a:xfrm>
            <a:off x="3286125" y="3263901"/>
            <a:ext cx="180975" cy="2016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1CEB46AD-C136-4BC2-8D19-E2538FBC1DF2}" type="datetime'''29'''''''''">
              <a:rPr lang="en-US" altLang="en-US" smtClean="0">
                <a:solidFill>
                  <a:srgbClr val="F7AF8D"/>
                </a:solidFill>
                <a:latin typeface="Monsterat"/>
                <a:sym typeface="Monsterat"/>
              </a:rPr>
              <a:pPr algn="ctr">
                <a:spcBef>
                  <a:spcPct val="0"/>
                </a:spcBef>
                <a:spcAft>
                  <a:spcPct val="0"/>
                </a:spcAft>
              </a:pPr>
              <a:t>29</a:t>
            </a:fld>
            <a:endParaRPr lang="en-US" dirty="0">
              <a:solidFill>
                <a:srgbClr val="F7AF8D"/>
              </a:solidFill>
              <a:latin typeface="Monsterat"/>
              <a:sym typeface="Monsterat"/>
            </a:endParaRPr>
          </a:p>
        </p:txBody>
      </p:sp>
      <p:sp>
        <p:nvSpPr>
          <p:cNvPr id="62" name="Text Placeholder 3"/>
          <p:cNvSpPr>
            <a:spLocks noGrp="1"/>
          </p:cNvSpPr>
          <p:nvPr>
            <p:custDataLst>
              <p:tags r:id="rId7"/>
            </p:custDataLst>
          </p:nvPr>
        </p:nvSpPr>
        <p:spPr bwMode="gray">
          <a:xfrm>
            <a:off x="1600200" y="3263901"/>
            <a:ext cx="180975" cy="2016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A6271367-E770-4017-98CF-40B7301AD78C}" type="datetime'''''''2''''''4'''''''''''''''''''''''">
              <a:rPr lang="en-US" altLang="en-US" smtClean="0">
                <a:solidFill>
                  <a:srgbClr val="F7AF8D"/>
                </a:solidFill>
                <a:latin typeface="Monsterat"/>
                <a:sym typeface="Monsterat"/>
              </a:rPr>
              <a:pPr algn="ctr">
                <a:spcBef>
                  <a:spcPct val="0"/>
                </a:spcBef>
                <a:spcAft>
                  <a:spcPct val="0"/>
                </a:spcAft>
              </a:pPr>
              <a:t>24</a:t>
            </a:fld>
            <a:endParaRPr lang="en-US" dirty="0">
              <a:solidFill>
                <a:srgbClr val="F7AF8D"/>
              </a:solidFill>
              <a:latin typeface="Monsterat"/>
              <a:sym typeface="Monsterat"/>
            </a:endParaRPr>
          </a:p>
        </p:txBody>
      </p:sp>
      <p:sp>
        <p:nvSpPr>
          <p:cNvPr id="72" name="Text Placeholder 3"/>
          <p:cNvSpPr>
            <a:spLocks noGrp="1"/>
          </p:cNvSpPr>
          <p:nvPr>
            <p:custDataLst>
              <p:tags r:id="rId8"/>
            </p:custDataLst>
          </p:nvPr>
        </p:nvSpPr>
        <p:spPr bwMode="gray">
          <a:xfrm>
            <a:off x="4678363" y="3263901"/>
            <a:ext cx="96838" cy="2016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E6B5189E-DED3-4AC2-A024-66067CDAF64B}" type="datetime'''''''''''''''''''''''''''''''''''2'''''">
              <a:rPr lang="en-US" altLang="en-US" smtClean="0">
                <a:solidFill>
                  <a:srgbClr val="F7AF8D"/>
                </a:solidFill>
                <a:latin typeface="Monsterat"/>
                <a:sym typeface="Monsterat"/>
              </a:rPr>
              <a:pPr algn="ctr">
                <a:spcBef>
                  <a:spcPct val="0"/>
                </a:spcBef>
                <a:spcAft>
                  <a:spcPct val="0"/>
                </a:spcAft>
              </a:pPr>
              <a:t>2</a:t>
            </a:fld>
            <a:endParaRPr lang="en-US" dirty="0">
              <a:solidFill>
                <a:srgbClr val="F7AF8D"/>
              </a:solidFill>
              <a:latin typeface="Monsterat"/>
              <a:sym typeface="Monsterat"/>
            </a:endParaRPr>
          </a:p>
        </p:txBody>
      </p:sp>
      <p:sp>
        <p:nvSpPr>
          <p:cNvPr id="64" name="Text Placeholder 3"/>
          <p:cNvSpPr>
            <a:spLocks noGrp="1"/>
          </p:cNvSpPr>
          <p:nvPr>
            <p:custDataLst>
              <p:tags r:id="rId9"/>
            </p:custDataLst>
          </p:nvPr>
        </p:nvSpPr>
        <p:spPr bwMode="gray">
          <a:xfrm>
            <a:off x="1938338" y="3263901"/>
            <a:ext cx="180975" cy="2016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86A991E5-6BD7-4899-979A-4C94AAD79464}" type="datetime'2''''''''''''''''''''''''''''''''''''''''''''''''''5'''">
              <a:rPr lang="en-US" altLang="en-US" smtClean="0">
                <a:solidFill>
                  <a:srgbClr val="F7AF8D"/>
                </a:solidFill>
                <a:latin typeface="Monsterat"/>
                <a:sym typeface="Monsterat"/>
              </a:rPr>
              <a:pPr algn="ctr">
                <a:spcBef>
                  <a:spcPct val="0"/>
                </a:spcBef>
                <a:spcAft>
                  <a:spcPct val="0"/>
                </a:spcAft>
              </a:pPr>
              <a:t>25</a:t>
            </a:fld>
            <a:endParaRPr lang="en-US" dirty="0">
              <a:solidFill>
                <a:srgbClr val="F7AF8D"/>
              </a:solidFill>
              <a:latin typeface="Monsterat"/>
              <a:sym typeface="Monsterat"/>
            </a:endParaRPr>
          </a:p>
        </p:txBody>
      </p:sp>
      <p:sp>
        <p:nvSpPr>
          <p:cNvPr id="69" name="Text Placeholder 3"/>
          <p:cNvSpPr>
            <a:spLocks noGrp="1"/>
          </p:cNvSpPr>
          <p:nvPr>
            <p:custDataLst>
              <p:tags r:id="rId10"/>
            </p:custDataLst>
          </p:nvPr>
        </p:nvSpPr>
        <p:spPr bwMode="gray">
          <a:xfrm>
            <a:off x="3624263" y="3263901"/>
            <a:ext cx="180975" cy="2016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54BC1013-14AE-4269-9479-7391FAB0A2B7}" type="datetime'''''''''''3''''''''''''''''''''0'">
              <a:rPr lang="en-US" altLang="en-US" smtClean="0">
                <a:solidFill>
                  <a:srgbClr val="F7AF8D"/>
                </a:solidFill>
                <a:latin typeface="Monsterat"/>
                <a:sym typeface="Monsterat"/>
              </a:rPr>
              <a:pPr algn="ctr">
                <a:spcBef>
                  <a:spcPct val="0"/>
                </a:spcBef>
                <a:spcAft>
                  <a:spcPct val="0"/>
                </a:spcAft>
              </a:pPr>
              <a:t>30</a:t>
            </a:fld>
            <a:endParaRPr lang="en-US" dirty="0">
              <a:solidFill>
                <a:srgbClr val="F7AF8D"/>
              </a:solidFill>
              <a:latin typeface="Monsterat"/>
              <a:sym typeface="Monsterat"/>
            </a:endParaRPr>
          </a:p>
        </p:txBody>
      </p:sp>
      <p:sp>
        <p:nvSpPr>
          <p:cNvPr id="66" name="Text Placeholder 3"/>
          <p:cNvSpPr>
            <a:spLocks noGrp="1"/>
          </p:cNvSpPr>
          <p:nvPr>
            <p:custDataLst>
              <p:tags r:id="rId11"/>
            </p:custDataLst>
          </p:nvPr>
        </p:nvSpPr>
        <p:spPr bwMode="gray">
          <a:xfrm>
            <a:off x="2613025" y="3263901"/>
            <a:ext cx="180975" cy="2016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5F42F428-AAF9-41A8-A6DF-48AF997E4A93}" type="datetime'''''''''''''2''''''''''''''''''''7'''''''''''''''''''">
              <a:rPr lang="en-US" altLang="en-US" smtClean="0">
                <a:solidFill>
                  <a:srgbClr val="F7AF8D"/>
                </a:solidFill>
                <a:latin typeface="Monsterat"/>
                <a:sym typeface="Monsterat"/>
              </a:rPr>
              <a:pPr algn="ctr">
                <a:spcBef>
                  <a:spcPct val="0"/>
                </a:spcBef>
                <a:spcAft>
                  <a:spcPct val="0"/>
                </a:spcAft>
              </a:pPr>
              <a:t>27</a:t>
            </a:fld>
            <a:endParaRPr lang="en-US" dirty="0">
              <a:solidFill>
                <a:srgbClr val="F7AF8D"/>
              </a:solidFill>
              <a:latin typeface="Monsterat"/>
              <a:sym typeface="Monsterat"/>
            </a:endParaRPr>
          </a:p>
        </p:txBody>
      </p:sp>
      <p:sp>
        <p:nvSpPr>
          <p:cNvPr id="67" name="Text Placeholder 3"/>
          <p:cNvSpPr>
            <a:spLocks noGrp="1"/>
          </p:cNvSpPr>
          <p:nvPr>
            <p:custDataLst>
              <p:tags r:id="rId12"/>
            </p:custDataLst>
          </p:nvPr>
        </p:nvSpPr>
        <p:spPr bwMode="gray">
          <a:xfrm>
            <a:off x="2949575" y="3263901"/>
            <a:ext cx="180975" cy="2016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9C7849B0-5A55-4772-99BF-90DC056EFB1C}" type="datetime'''2''''''''''''''''''''''''8'''''''''''''''''''">
              <a:rPr lang="en-US" altLang="en-US" smtClean="0">
                <a:solidFill>
                  <a:srgbClr val="F7AF8D"/>
                </a:solidFill>
                <a:latin typeface="Monsterat"/>
                <a:sym typeface="Monsterat"/>
              </a:rPr>
              <a:pPr algn="ctr">
                <a:spcBef>
                  <a:spcPct val="0"/>
                </a:spcBef>
                <a:spcAft>
                  <a:spcPct val="0"/>
                </a:spcAft>
              </a:pPr>
              <a:t>28</a:t>
            </a:fld>
            <a:endParaRPr lang="en-US" dirty="0">
              <a:solidFill>
                <a:srgbClr val="F7AF8D"/>
              </a:solidFill>
              <a:latin typeface="Monsterat"/>
              <a:sym typeface="Monsterat"/>
            </a:endParaRPr>
          </a:p>
        </p:txBody>
      </p:sp>
      <p:sp>
        <p:nvSpPr>
          <p:cNvPr id="70" name="Text Placeholder 3"/>
          <p:cNvSpPr>
            <a:spLocks noGrp="1"/>
          </p:cNvSpPr>
          <p:nvPr>
            <p:custDataLst>
              <p:tags r:id="rId13"/>
            </p:custDataLst>
          </p:nvPr>
        </p:nvSpPr>
        <p:spPr bwMode="gray">
          <a:xfrm>
            <a:off x="3960813" y="3263901"/>
            <a:ext cx="180975" cy="2016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193387DE-00BC-43CA-BBFD-4ACFAC0A225A}" type="datetime'''''''''''''''''''31'''''''''">
              <a:rPr lang="en-US" altLang="en-US" smtClean="0">
                <a:solidFill>
                  <a:srgbClr val="F7AF8D"/>
                </a:solidFill>
                <a:latin typeface="Monsterat"/>
                <a:sym typeface="Monsterat"/>
              </a:rPr>
              <a:pPr algn="ctr">
                <a:spcBef>
                  <a:spcPct val="0"/>
                </a:spcBef>
                <a:spcAft>
                  <a:spcPct val="0"/>
                </a:spcAft>
              </a:pPr>
              <a:t>31</a:t>
            </a:fld>
            <a:endParaRPr lang="en-US" dirty="0">
              <a:solidFill>
                <a:srgbClr val="F7AF8D"/>
              </a:solidFill>
              <a:latin typeface="Monsterat"/>
              <a:sym typeface="Monsterat"/>
            </a:endParaRPr>
          </a:p>
        </p:txBody>
      </p:sp>
      <p:sp>
        <p:nvSpPr>
          <p:cNvPr id="71" name="Text Placeholder 3"/>
          <p:cNvSpPr>
            <a:spLocks noGrp="1"/>
          </p:cNvSpPr>
          <p:nvPr>
            <p:custDataLst>
              <p:tags r:id="rId14"/>
            </p:custDataLst>
          </p:nvPr>
        </p:nvSpPr>
        <p:spPr bwMode="gray">
          <a:xfrm>
            <a:off x="4341813" y="3263901"/>
            <a:ext cx="96838" cy="2016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C320F599-8AA5-405B-A374-4449FAFA7523}" type="datetime'''''''''''''''''''''''''''''''''''1'''''''''''''''''">
              <a:rPr lang="en-US" altLang="en-US" smtClean="0">
                <a:solidFill>
                  <a:srgbClr val="F7AF8D"/>
                </a:solidFill>
                <a:latin typeface="Monsterat"/>
                <a:sym typeface="Monsterat"/>
              </a:rPr>
              <a:pPr algn="ctr">
                <a:spcBef>
                  <a:spcPct val="0"/>
                </a:spcBef>
                <a:spcAft>
                  <a:spcPct val="0"/>
                </a:spcAft>
              </a:pPr>
              <a:t>1</a:t>
            </a:fld>
            <a:endParaRPr lang="en-US" dirty="0">
              <a:solidFill>
                <a:srgbClr val="F7AF8D"/>
              </a:solidFill>
              <a:latin typeface="Monsterat"/>
              <a:sym typeface="Monsterat"/>
            </a:endParaRPr>
          </a:p>
        </p:txBody>
      </p:sp>
      <p:sp>
        <p:nvSpPr>
          <p:cNvPr id="73" name="Text Placeholder 3"/>
          <p:cNvSpPr>
            <a:spLocks noGrp="1"/>
          </p:cNvSpPr>
          <p:nvPr>
            <p:custDataLst>
              <p:tags r:id="rId15"/>
            </p:custDataLst>
          </p:nvPr>
        </p:nvSpPr>
        <p:spPr bwMode="gray">
          <a:xfrm>
            <a:off x="5014913" y="3263901"/>
            <a:ext cx="96838" cy="2016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FB1BF557-EE41-42A8-BB99-27A62638421C}" type="datetime'''''''''''''''3'''''''''''''''''''''''''''''">
              <a:rPr lang="en-US" altLang="en-US" smtClean="0">
                <a:solidFill>
                  <a:srgbClr val="F7AF8D"/>
                </a:solidFill>
                <a:latin typeface="Monsterat"/>
                <a:sym typeface="Monsterat"/>
              </a:rPr>
              <a:pPr algn="ctr">
                <a:spcBef>
                  <a:spcPct val="0"/>
                </a:spcBef>
                <a:spcAft>
                  <a:spcPct val="0"/>
                </a:spcAft>
              </a:pPr>
              <a:t>3</a:t>
            </a:fld>
            <a:endParaRPr lang="en-US" dirty="0">
              <a:solidFill>
                <a:srgbClr val="F7AF8D"/>
              </a:solidFill>
              <a:latin typeface="Monsterat"/>
              <a:sym typeface="Monsterat"/>
            </a:endParaRPr>
          </a:p>
        </p:txBody>
      </p:sp>
      <p:sp>
        <p:nvSpPr>
          <p:cNvPr id="74" name="Text Placeholder 3"/>
          <p:cNvSpPr>
            <a:spLocks noGrp="1"/>
          </p:cNvSpPr>
          <p:nvPr>
            <p:custDataLst>
              <p:tags r:id="rId16"/>
            </p:custDataLst>
          </p:nvPr>
        </p:nvSpPr>
        <p:spPr bwMode="gray">
          <a:xfrm>
            <a:off x="5353050" y="3263901"/>
            <a:ext cx="96838" cy="2016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959799C6-034B-4E3D-95A2-A3F8504FAB90}" type="datetime'''''''''''''''''''''''''''''''''''''''''''''''4'''''''''''''''">
              <a:rPr lang="en-US" altLang="en-US" smtClean="0">
                <a:solidFill>
                  <a:srgbClr val="F7AF8D"/>
                </a:solidFill>
                <a:latin typeface="Monsterat"/>
                <a:sym typeface="Monsterat"/>
              </a:rPr>
              <a:pPr algn="ctr">
                <a:spcBef>
                  <a:spcPct val="0"/>
                </a:spcBef>
                <a:spcAft>
                  <a:spcPct val="0"/>
                </a:spcAft>
              </a:pPr>
              <a:t>4</a:t>
            </a:fld>
            <a:endParaRPr lang="en-US" dirty="0">
              <a:solidFill>
                <a:srgbClr val="F7AF8D"/>
              </a:solidFill>
              <a:latin typeface="Monsterat"/>
              <a:sym typeface="Monsterat"/>
            </a:endParaRPr>
          </a:p>
        </p:txBody>
      </p:sp>
      <p:sp>
        <p:nvSpPr>
          <p:cNvPr id="75" name="Text Placeholder 3"/>
          <p:cNvSpPr>
            <a:spLocks noGrp="1"/>
          </p:cNvSpPr>
          <p:nvPr>
            <p:custDataLst>
              <p:tags r:id="rId17"/>
            </p:custDataLst>
          </p:nvPr>
        </p:nvSpPr>
        <p:spPr bwMode="gray">
          <a:xfrm>
            <a:off x="5689600" y="3263901"/>
            <a:ext cx="96838" cy="2016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3926C76E-C0B6-4617-9F3C-510BFB3A415E}" type="datetime'''''5'''''''">
              <a:rPr lang="en-US" altLang="en-US" smtClean="0">
                <a:solidFill>
                  <a:srgbClr val="F7AF8D"/>
                </a:solidFill>
                <a:latin typeface="Monsterat"/>
                <a:sym typeface="Monsterat"/>
              </a:rPr>
              <a:pPr algn="ctr">
                <a:spcBef>
                  <a:spcPct val="0"/>
                </a:spcBef>
                <a:spcAft>
                  <a:spcPct val="0"/>
                </a:spcAft>
              </a:pPr>
              <a:t>5</a:t>
            </a:fld>
            <a:endParaRPr lang="en-US" dirty="0">
              <a:solidFill>
                <a:srgbClr val="F7AF8D"/>
              </a:solidFill>
              <a:latin typeface="Monsterat"/>
              <a:sym typeface="Monsterat"/>
            </a:endParaRPr>
          </a:p>
        </p:txBody>
      </p:sp>
      <p:sp>
        <p:nvSpPr>
          <p:cNvPr id="96" name="Text Placeholder 3"/>
          <p:cNvSpPr>
            <a:spLocks noGrp="1"/>
          </p:cNvSpPr>
          <p:nvPr>
            <p:custDataLst>
              <p:tags r:id="rId18"/>
            </p:custDataLst>
          </p:nvPr>
        </p:nvSpPr>
        <p:spPr bwMode="gray">
          <a:xfrm>
            <a:off x="10704513" y="3263901"/>
            <a:ext cx="180975" cy="2016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194866A4-340A-40FA-A9E7-C09EFCA69292}" type="datetime'''''''''''''''''''''''''''''''''''''''''''2''0'''''">
              <a:rPr lang="en-US" altLang="en-US" smtClean="0">
                <a:solidFill>
                  <a:srgbClr val="F7AF8D"/>
                </a:solidFill>
                <a:latin typeface="Monsterat"/>
                <a:sym typeface="Monsterat"/>
              </a:rPr>
              <a:pPr algn="ctr">
                <a:spcBef>
                  <a:spcPct val="0"/>
                </a:spcBef>
                <a:spcAft>
                  <a:spcPct val="0"/>
                </a:spcAft>
              </a:pPr>
              <a:t>20</a:t>
            </a:fld>
            <a:endParaRPr lang="en-US" dirty="0">
              <a:solidFill>
                <a:srgbClr val="F7AF8D"/>
              </a:solidFill>
              <a:latin typeface="Monsterat"/>
              <a:sym typeface="Monsterat"/>
            </a:endParaRPr>
          </a:p>
        </p:txBody>
      </p:sp>
      <p:sp>
        <p:nvSpPr>
          <p:cNvPr id="76" name="Text Placeholder 3"/>
          <p:cNvSpPr>
            <a:spLocks noGrp="1"/>
          </p:cNvSpPr>
          <p:nvPr>
            <p:custDataLst>
              <p:tags r:id="rId19"/>
            </p:custDataLst>
          </p:nvPr>
        </p:nvSpPr>
        <p:spPr bwMode="gray">
          <a:xfrm>
            <a:off x="6027738" y="3263901"/>
            <a:ext cx="96838" cy="2016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317A8D6C-70AC-4FE4-8FB8-B6BEC270841E}" type="datetime'6'''''''''''''''''''''''''''''''''''''''''''''">
              <a:rPr lang="en-US" altLang="en-US" smtClean="0">
                <a:solidFill>
                  <a:srgbClr val="F7AF8D"/>
                </a:solidFill>
                <a:latin typeface="Monsterat"/>
                <a:sym typeface="Monsterat"/>
              </a:rPr>
              <a:pPr algn="ctr">
                <a:spcBef>
                  <a:spcPct val="0"/>
                </a:spcBef>
                <a:spcAft>
                  <a:spcPct val="0"/>
                </a:spcAft>
              </a:pPr>
              <a:t>6</a:t>
            </a:fld>
            <a:endParaRPr lang="en-US" dirty="0">
              <a:solidFill>
                <a:srgbClr val="F7AF8D"/>
              </a:solidFill>
              <a:latin typeface="Monsterat"/>
              <a:sym typeface="Monsterat"/>
            </a:endParaRPr>
          </a:p>
        </p:txBody>
      </p:sp>
      <p:sp>
        <p:nvSpPr>
          <p:cNvPr id="94" name="Text Placeholder 3"/>
          <p:cNvSpPr>
            <a:spLocks noGrp="1"/>
          </p:cNvSpPr>
          <p:nvPr>
            <p:custDataLst>
              <p:tags r:id="rId20"/>
            </p:custDataLst>
          </p:nvPr>
        </p:nvSpPr>
        <p:spPr bwMode="gray">
          <a:xfrm>
            <a:off x="10029825" y="3263901"/>
            <a:ext cx="180975" cy="2016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E63B813B-E249-476F-AB24-A0831ABCB939}" type="datetime'''''''''''''''''''''''1''''''''''''''''''''''''''8'''''''''">
              <a:rPr lang="en-US" altLang="en-US" smtClean="0">
                <a:solidFill>
                  <a:srgbClr val="F7AF8D"/>
                </a:solidFill>
                <a:latin typeface="Monsterat"/>
                <a:sym typeface="Monsterat"/>
              </a:rPr>
              <a:pPr algn="ctr">
                <a:spcBef>
                  <a:spcPct val="0"/>
                </a:spcBef>
                <a:spcAft>
                  <a:spcPct val="0"/>
                </a:spcAft>
              </a:pPr>
              <a:t>18</a:t>
            </a:fld>
            <a:endParaRPr lang="en-US" dirty="0">
              <a:solidFill>
                <a:srgbClr val="F7AF8D"/>
              </a:solidFill>
              <a:latin typeface="Monsterat"/>
              <a:sym typeface="Monsterat"/>
            </a:endParaRPr>
          </a:p>
        </p:txBody>
      </p:sp>
      <p:sp>
        <p:nvSpPr>
          <p:cNvPr id="86" name="Text Placeholder 3"/>
          <p:cNvSpPr>
            <a:spLocks noGrp="1"/>
          </p:cNvSpPr>
          <p:nvPr>
            <p:custDataLst>
              <p:tags r:id="rId21"/>
            </p:custDataLst>
          </p:nvPr>
        </p:nvSpPr>
        <p:spPr bwMode="gray">
          <a:xfrm>
            <a:off x="9356725" y="3263901"/>
            <a:ext cx="180975" cy="2016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4BFAA8F5-C946-4872-BA44-7F81DD93532D}" type="datetime'''''''''''''''''''''1''''''''''''''''''''''''''''''''''''''6'">
              <a:rPr lang="en-US" altLang="en-US" smtClean="0">
                <a:solidFill>
                  <a:srgbClr val="F7AF8D"/>
                </a:solidFill>
                <a:latin typeface="Monsterat"/>
                <a:sym typeface="Monsterat"/>
              </a:rPr>
              <a:pPr algn="ctr">
                <a:spcBef>
                  <a:spcPct val="0"/>
                </a:spcBef>
                <a:spcAft>
                  <a:spcPct val="0"/>
                </a:spcAft>
              </a:pPr>
              <a:t>16</a:t>
            </a:fld>
            <a:endParaRPr lang="en-US" dirty="0">
              <a:solidFill>
                <a:srgbClr val="F7AF8D"/>
              </a:solidFill>
              <a:latin typeface="Monsterat"/>
              <a:sym typeface="Monsterat"/>
            </a:endParaRPr>
          </a:p>
        </p:txBody>
      </p:sp>
      <p:sp>
        <p:nvSpPr>
          <p:cNvPr id="80" name="Text Placeholder 3"/>
          <p:cNvSpPr>
            <a:spLocks noGrp="1"/>
          </p:cNvSpPr>
          <p:nvPr>
            <p:custDataLst>
              <p:tags r:id="rId22"/>
            </p:custDataLst>
          </p:nvPr>
        </p:nvSpPr>
        <p:spPr bwMode="gray">
          <a:xfrm>
            <a:off x="7332663" y="3263901"/>
            <a:ext cx="180975" cy="2016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1AA188C0-13A3-4220-B938-B89239ECD516}" type="datetime'''''''1''''''''''''''''''''0'''''''''''''''''''''''">
              <a:rPr lang="en-US" altLang="en-US" smtClean="0">
                <a:solidFill>
                  <a:srgbClr val="F7AF8D"/>
                </a:solidFill>
                <a:latin typeface="Monsterat"/>
                <a:sym typeface="Monsterat"/>
              </a:rPr>
              <a:pPr algn="ctr">
                <a:spcBef>
                  <a:spcPct val="0"/>
                </a:spcBef>
                <a:spcAft>
                  <a:spcPct val="0"/>
                </a:spcAft>
              </a:pPr>
              <a:t>10</a:t>
            </a:fld>
            <a:endParaRPr lang="en-US" dirty="0">
              <a:solidFill>
                <a:srgbClr val="F7AF8D"/>
              </a:solidFill>
              <a:latin typeface="Monsterat"/>
              <a:sym typeface="Monsterat"/>
            </a:endParaRPr>
          </a:p>
        </p:txBody>
      </p:sp>
      <p:sp>
        <p:nvSpPr>
          <p:cNvPr id="77" name="Text Placeholder 3"/>
          <p:cNvSpPr>
            <a:spLocks noGrp="1"/>
          </p:cNvSpPr>
          <p:nvPr>
            <p:custDataLst>
              <p:tags r:id="rId23"/>
            </p:custDataLst>
          </p:nvPr>
        </p:nvSpPr>
        <p:spPr bwMode="gray">
          <a:xfrm>
            <a:off x="6364288" y="3263901"/>
            <a:ext cx="96838" cy="2016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9E897685-B5D0-4F6F-A201-32138F991BC9}" type="datetime'''''''7'''''''''''''''''''''''''''''''''''''''''''">
              <a:rPr lang="en-US" altLang="en-US" smtClean="0">
                <a:solidFill>
                  <a:srgbClr val="F7AF8D"/>
                </a:solidFill>
                <a:latin typeface="Monsterat"/>
                <a:sym typeface="Monsterat"/>
              </a:rPr>
              <a:pPr algn="ctr">
                <a:spcBef>
                  <a:spcPct val="0"/>
                </a:spcBef>
                <a:spcAft>
                  <a:spcPct val="0"/>
                </a:spcAft>
              </a:pPr>
              <a:t>7</a:t>
            </a:fld>
            <a:endParaRPr lang="en-US" dirty="0">
              <a:solidFill>
                <a:srgbClr val="F7AF8D"/>
              </a:solidFill>
              <a:latin typeface="Monsterat"/>
              <a:sym typeface="Monsterat"/>
            </a:endParaRPr>
          </a:p>
        </p:txBody>
      </p:sp>
      <p:sp>
        <p:nvSpPr>
          <p:cNvPr id="78" name="Text Placeholder 3"/>
          <p:cNvSpPr>
            <a:spLocks noGrp="1"/>
          </p:cNvSpPr>
          <p:nvPr>
            <p:custDataLst>
              <p:tags r:id="rId24"/>
            </p:custDataLst>
          </p:nvPr>
        </p:nvSpPr>
        <p:spPr bwMode="gray">
          <a:xfrm>
            <a:off x="6700838" y="3263901"/>
            <a:ext cx="96838" cy="2016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AEB5C827-8D74-4FFC-8AE7-4B66497B500D}" type="datetime'''''''''8'''''''''''">
              <a:rPr lang="en-US" altLang="en-US" smtClean="0">
                <a:solidFill>
                  <a:srgbClr val="F7AF8D"/>
                </a:solidFill>
                <a:latin typeface="Monsterat"/>
                <a:sym typeface="Monsterat"/>
              </a:rPr>
              <a:pPr algn="ctr">
                <a:spcBef>
                  <a:spcPct val="0"/>
                </a:spcBef>
                <a:spcAft>
                  <a:spcPct val="0"/>
                </a:spcAft>
              </a:pPr>
              <a:t>8</a:t>
            </a:fld>
            <a:endParaRPr lang="en-US" dirty="0">
              <a:solidFill>
                <a:srgbClr val="F7AF8D"/>
              </a:solidFill>
              <a:latin typeface="Monsterat"/>
              <a:sym typeface="Monsterat"/>
            </a:endParaRPr>
          </a:p>
        </p:txBody>
      </p:sp>
      <p:sp>
        <p:nvSpPr>
          <p:cNvPr id="79" name="Text Placeholder 3"/>
          <p:cNvSpPr>
            <a:spLocks noGrp="1"/>
          </p:cNvSpPr>
          <p:nvPr>
            <p:custDataLst>
              <p:tags r:id="rId25"/>
            </p:custDataLst>
          </p:nvPr>
        </p:nvSpPr>
        <p:spPr bwMode="gray">
          <a:xfrm>
            <a:off x="7038975" y="3263901"/>
            <a:ext cx="96838" cy="2016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F93F81BD-353A-4CA0-81E3-23FA417895A6}" type="datetime'''''''''''''''''''''''''''''''''''9'''''''">
              <a:rPr lang="en-US" altLang="en-US" smtClean="0">
                <a:solidFill>
                  <a:srgbClr val="F7AF8D"/>
                </a:solidFill>
                <a:latin typeface="Monsterat"/>
                <a:sym typeface="Monsterat"/>
              </a:rPr>
              <a:pPr algn="ctr">
                <a:spcBef>
                  <a:spcPct val="0"/>
                </a:spcBef>
                <a:spcAft>
                  <a:spcPct val="0"/>
                </a:spcAft>
              </a:pPr>
              <a:t>9</a:t>
            </a:fld>
            <a:endParaRPr lang="en-US" dirty="0">
              <a:solidFill>
                <a:srgbClr val="F7AF8D"/>
              </a:solidFill>
              <a:latin typeface="Monsterat"/>
              <a:sym typeface="Monsterat"/>
            </a:endParaRPr>
          </a:p>
        </p:txBody>
      </p:sp>
      <p:sp>
        <p:nvSpPr>
          <p:cNvPr id="81" name="Text Placeholder 3"/>
          <p:cNvSpPr>
            <a:spLocks noGrp="1"/>
          </p:cNvSpPr>
          <p:nvPr>
            <p:custDataLst>
              <p:tags r:id="rId26"/>
            </p:custDataLst>
          </p:nvPr>
        </p:nvSpPr>
        <p:spPr bwMode="gray">
          <a:xfrm>
            <a:off x="7677151" y="3263901"/>
            <a:ext cx="169863" cy="2016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869CA99D-BD49-43B1-A005-56DD7BD3F148}" type="datetime'''''''''''''''''''''''''1''''''''''''1'''''''''">
              <a:rPr lang="en-US" altLang="en-US" smtClean="0">
                <a:solidFill>
                  <a:srgbClr val="F7AF8D"/>
                </a:solidFill>
                <a:latin typeface="Monsterat"/>
                <a:sym typeface="Monsterat"/>
              </a:rPr>
              <a:pPr algn="ctr">
                <a:spcBef>
                  <a:spcPct val="0"/>
                </a:spcBef>
                <a:spcAft>
                  <a:spcPct val="0"/>
                </a:spcAft>
              </a:pPr>
              <a:t>11</a:t>
            </a:fld>
            <a:endParaRPr lang="en-US" dirty="0">
              <a:solidFill>
                <a:srgbClr val="F7AF8D"/>
              </a:solidFill>
              <a:latin typeface="Monsterat"/>
              <a:sym typeface="Monsterat"/>
            </a:endParaRPr>
          </a:p>
        </p:txBody>
      </p:sp>
      <p:sp>
        <p:nvSpPr>
          <p:cNvPr id="82" name="Text Placeholder 3"/>
          <p:cNvSpPr>
            <a:spLocks noGrp="1"/>
          </p:cNvSpPr>
          <p:nvPr>
            <p:custDataLst>
              <p:tags r:id="rId27"/>
            </p:custDataLst>
          </p:nvPr>
        </p:nvSpPr>
        <p:spPr bwMode="gray">
          <a:xfrm>
            <a:off x="8007350" y="3263901"/>
            <a:ext cx="180975" cy="2016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831FBDE1-60DE-42B6-B35D-3325FA427B8A}" type="datetime'''''1''''''2'''''''''''''''''''''''''''''''''''''''''''''''''">
              <a:rPr lang="en-US" altLang="en-US" smtClean="0">
                <a:solidFill>
                  <a:srgbClr val="F7AF8D"/>
                </a:solidFill>
                <a:latin typeface="Monsterat"/>
                <a:sym typeface="Monsterat"/>
              </a:rPr>
              <a:pPr algn="ctr">
                <a:spcBef>
                  <a:spcPct val="0"/>
                </a:spcBef>
                <a:spcAft>
                  <a:spcPct val="0"/>
                </a:spcAft>
              </a:pPr>
              <a:t>12</a:t>
            </a:fld>
            <a:endParaRPr lang="en-US" dirty="0">
              <a:solidFill>
                <a:srgbClr val="F7AF8D"/>
              </a:solidFill>
              <a:latin typeface="Monsterat"/>
              <a:sym typeface="Monsterat"/>
            </a:endParaRPr>
          </a:p>
        </p:txBody>
      </p:sp>
      <p:sp>
        <p:nvSpPr>
          <p:cNvPr id="83" name="Text Placeholder 3"/>
          <p:cNvSpPr>
            <a:spLocks noGrp="1"/>
          </p:cNvSpPr>
          <p:nvPr>
            <p:custDataLst>
              <p:tags r:id="rId28"/>
            </p:custDataLst>
          </p:nvPr>
        </p:nvSpPr>
        <p:spPr bwMode="gray">
          <a:xfrm>
            <a:off x="8343900" y="3263901"/>
            <a:ext cx="180975" cy="2016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FD442B29-27D3-4844-A614-8818C3350B2D}" type="datetime'''''''''''''''''''''''''''''''1''''''''''''3'''''''">
              <a:rPr lang="en-US" altLang="en-US" smtClean="0">
                <a:solidFill>
                  <a:srgbClr val="F7AF8D"/>
                </a:solidFill>
                <a:latin typeface="Monsterat"/>
                <a:sym typeface="Monsterat"/>
              </a:rPr>
              <a:pPr algn="ctr">
                <a:spcBef>
                  <a:spcPct val="0"/>
                </a:spcBef>
                <a:spcAft>
                  <a:spcPct val="0"/>
                </a:spcAft>
              </a:pPr>
              <a:t>13</a:t>
            </a:fld>
            <a:endParaRPr lang="en-US" dirty="0">
              <a:solidFill>
                <a:srgbClr val="F7AF8D"/>
              </a:solidFill>
              <a:latin typeface="Monsterat"/>
              <a:sym typeface="Monsterat"/>
            </a:endParaRPr>
          </a:p>
        </p:txBody>
      </p:sp>
      <p:sp>
        <p:nvSpPr>
          <p:cNvPr id="84" name="Text Placeholder 3"/>
          <p:cNvSpPr>
            <a:spLocks noGrp="1"/>
          </p:cNvSpPr>
          <p:nvPr>
            <p:custDataLst>
              <p:tags r:id="rId29"/>
            </p:custDataLst>
          </p:nvPr>
        </p:nvSpPr>
        <p:spPr bwMode="gray">
          <a:xfrm>
            <a:off x="8682038" y="3263901"/>
            <a:ext cx="180975" cy="2016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235F612D-981C-4837-B9A7-97DCC4789E9C}" type="datetime'''''''''1''''''''''''''''''''''4'''">
              <a:rPr lang="en-US" altLang="en-US" smtClean="0">
                <a:solidFill>
                  <a:srgbClr val="F7AF8D"/>
                </a:solidFill>
                <a:latin typeface="Monsterat"/>
                <a:sym typeface="Monsterat"/>
              </a:rPr>
              <a:pPr algn="ctr">
                <a:spcBef>
                  <a:spcPct val="0"/>
                </a:spcBef>
                <a:spcAft>
                  <a:spcPct val="0"/>
                </a:spcAft>
              </a:pPr>
              <a:t>14</a:t>
            </a:fld>
            <a:endParaRPr lang="en-US" dirty="0">
              <a:solidFill>
                <a:srgbClr val="F7AF8D"/>
              </a:solidFill>
              <a:latin typeface="Monsterat"/>
              <a:sym typeface="Monsterat"/>
            </a:endParaRPr>
          </a:p>
        </p:txBody>
      </p:sp>
      <p:sp>
        <p:nvSpPr>
          <p:cNvPr id="85" name="Text Placeholder 3"/>
          <p:cNvSpPr>
            <a:spLocks noGrp="1"/>
          </p:cNvSpPr>
          <p:nvPr>
            <p:custDataLst>
              <p:tags r:id="rId30"/>
            </p:custDataLst>
          </p:nvPr>
        </p:nvSpPr>
        <p:spPr bwMode="gray">
          <a:xfrm>
            <a:off x="9018588" y="3263901"/>
            <a:ext cx="180975" cy="2016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278968F1-D4B4-4B24-9721-69EE4A81B9FC}" type="datetime'''''''''''''1''''''''''''''''''5'''">
              <a:rPr lang="en-US" altLang="en-US" smtClean="0">
                <a:solidFill>
                  <a:srgbClr val="F7AF8D"/>
                </a:solidFill>
                <a:latin typeface="Monsterat"/>
                <a:sym typeface="Monsterat"/>
              </a:rPr>
              <a:pPr algn="ctr">
                <a:spcBef>
                  <a:spcPct val="0"/>
                </a:spcBef>
                <a:spcAft>
                  <a:spcPct val="0"/>
                </a:spcAft>
              </a:pPr>
              <a:t>15</a:t>
            </a:fld>
            <a:endParaRPr lang="en-US" dirty="0">
              <a:solidFill>
                <a:srgbClr val="F7AF8D"/>
              </a:solidFill>
              <a:latin typeface="Monsterat"/>
              <a:sym typeface="Monsterat"/>
            </a:endParaRPr>
          </a:p>
        </p:txBody>
      </p:sp>
      <p:sp>
        <p:nvSpPr>
          <p:cNvPr id="91" name="Text Placeholder 3"/>
          <p:cNvSpPr>
            <a:spLocks noGrp="1"/>
          </p:cNvSpPr>
          <p:nvPr>
            <p:custDataLst>
              <p:tags r:id="rId31"/>
            </p:custDataLst>
          </p:nvPr>
        </p:nvSpPr>
        <p:spPr bwMode="gray">
          <a:xfrm>
            <a:off x="9693275" y="3263901"/>
            <a:ext cx="180975" cy="2016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7A088893-758F-46F6-9D52-C9400CA5E0A1}" type="datetime'''''''''''''''''''''''''''''''''''1''''7'''''''''''''''''''">
              <a:rPr lang="en-US" altLang="en-US" smtClean="0">
                <a:solidFill>
                  <a:srgbClr val="F7AF8D"/>
                </a:solidFill>
                <a:latin typeface="Monsterat"/>
                <a:sym typeface="Monsterat"/>
              </a:rPr>
              <a:pPr algn="ctr">
                <a:spcBef>
                  <a:spcPct val="0"/>
                </a:spcBef>
                <a:spcAft>
                  <a:spcPct val="0"/>
                </a:spcAft>
              </a:pPr>
              <a:t>17</a:t>
            </a:fld>
            <a:endParaRPr lang="en-US" dirty="0">
              <a:solidFill>
                <a:srgbClr val="F7AF8D"/>
              </a:solidFill>
              <a:latin typeface="Monsterat"/>
              <a:sym typeface="Monsterat"/>
            </a:endParaRPr>
          </a:p>
        </p:txBody>
      </p:sp>
      <p:sp>
        <p:nvSpPr>
          <p:cNvPr id="95" name="Text Placeholder 3"/>
          <p:cNvSpPr>
            <a:spLocks noGrp="1"/>
          </p:cNvSpPr>
          <p:nvPr>
            <p:custDataLst>
              <p:tags r:id="rId32"/>
            </p:custDataLst>
          </p:nvPr>
        </p:nvSpPr>
        <p:spPr bwMode="gray">
          <a:xfrm>
            <a:off x="10367963" y="3263901"/>
            <a:ext cx="180975" cy="2016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14C6F027-5B3C-43F6-AE19-19D5878C4F75}" type="datetime'''''''''''''''''1''''''''''''''''''''''''9'">
              <a:rPr lang="en-US" altLang="en-US" smtClean="0">
                <a:solidFill>
                  <a:srgbClr val="F7AF8D"/>
                </a:solidFill>
                <a:latin typeface="Monsterat"/>
                <a:sym typeface="Monsterat"/>
              </a:rPr>
              <a:pPr algn="ctr">
                <a:spcBef>
                  <a:spcPct val="0"/>
                </a:spcBef>
                <a:spcAft>
                  <a:spcPct val="0"/>
                </a:spcAft>
              </a:pPr>
              <a:t>19</a:t>
            </a:fld>
            <a:endParaRPr lang="en-US" dirty="0">
              <a:solidFill>
                <a:srgbClr val="F7AF8D"/>
              </a:solidFill>
              <a:latin typeface="Monsterat"/>
              <a:sym typeface="Monsterat"/>
            </a:endParaRPr>
          </a:p>
        </p:txBody>
      </p:sp>
      <p:sp>
        <p:nvSpPr>
          <p:cNvPr id="97" name="Text Placeholder 3"/>
          <p:cNvSpPr>
            <a:spLocks noGrp="1"/>
          </p:cNvSpPr>
          <p:nvPr>
            <p:custDataLst>
              <p:tags r:id="rId33"/>
            </p:custDataLst>
          </p:nvPr>
        </p:nvSpPr>
        <p:spPr bwMode="gray">
          <a:xfrm>
            <a:off x="11042650" y="3263901"/>
            <a:ext cx="180975" cy="2016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2873DDA2-4A34-477E-A54C-E1C71EC0D492}" type="datetime'''''''''''''''''''''2''''''''''''''''''1'''''''''''''''">
              <a:rPr lang="en-US" altLang="en-US" smtClean="0">
                <a:solidFill>
                  <a:srgbClr val="F7AF8D"/>
                </a:solidFill>
                <a:latin typeface="Monsterat"/>
                <a:sym typeface="Monsterat"/>
              </a:rPr>
              <a:pPr algn="ctr">
                <a:spcBef>
                  <a:spcPct val="0"/>
                </a:spcBef>
                <a:spcAft>
                  <a:spcPct val="0"/>
                </a:spcAft>
              </a:pPr>
              <a:t>21</a:t>
            </a:fld>
            <a:endParaRPr lang="en-US" dirty="0">
              <a:solidFill>
                <a:srgbClr val="F7AF8D"/>
              </a:solidFill>
              <a:latin typeface="Monsterat"/>
              <a:sym typeface="Monsterat"/>
            </a:endParaRPr>
          </a:p>
        </p:txBody>
      </p:sp>
      <p:sp>
        <p:nvSpPr>
          <p:cNvPr id="100" name="Text Placeholder 3"/>
          <p:cNvSpPr>
            <a:spLocks noGrp="1"/>
          </p:cNvSpPr>
          <p:nvPr>
            <p:custDataLst>
              <p:tags r:id="rId34"/>
            </p:custDataLst>
          </p:nvPr>
        </p:nvSpPr>
        <p:spPr bwMode="gray">
          <a:xfrm>
            <a:off x="11379200" y="3263901"/>
            <a:ext cx="180975" cy="2016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F96CC269-5854-4F6B-BC42-A55C942B5FDB}" type="datetime'''''''''''''2''''2'''''''">
              <a:rPr lang="en-US" altLang="en-US" smtClean="0">
                <a:solidFill>
                  <a:srgbClr val="F7AF8D"/>
                </a:solidFill>
                <a:latin typeface="Monsterat"/>
                <a:sym typeface="Monsterat"/>
              </a:rPr>
              <a:pPr algn="ctr">
                <a:spcBef>
                  <a:spcPct val="0"/>
                </a:spcBef>
                <a:spcAft>
                  <a:spcPct val="0"/>
                </a:spcAft>
              </a:pPr>
              <a:t>22</a:t>
            </a:fld>
            <a:endParaRPr lang="en-US" dirty="0">
              <a:solidFill>
                <a:srgbClr val="F7AF8D"/>
              </a:solidFill>
              <a:latin typeface="Monsterat"/>
              <a:sym typeface="Monsterat"/>
            </a:endParaRPr>
          </a:p>
        </p:txBody>
      </p:sp>
      <p:graphicFrame>
        <p:nvGraphicFramePr>
          <p:cNvPr id="120" name="Chart 119"/>
          <p:cNvGraphicFramePr/>
          <p:nvPr>
            <p:custDataLst>
              <p:tags r:id="rId35"/>
            </p:custDataLst>
            <p:extLst>
              <p:ext uri="{D42A27DB-BD31-4B8C-83A1-F6EECF244321}">
                <p14:modId xmlns:p14="http://schemas.microsoft.com/office/powerpoint/2010/main" val="2078061608"/>
              </p:ext>
            </p:extLst>
          </p:nvPr>
        </p:nvGraphicFramePr>
        <p:xfrm>
          <a:off x="1431925" y="3721100"/>
          <a:ext cx="10280650" cy="2195513"/>
        </p:xfrm>
        <a:graphic>
          <a:graphicData uri="http://schemas.openxmlformats.org/drawingml/2006/chart">
            <c:chart xmlns:c="http://schemas.openxmlformats.org/drawingml/2006/chart" xmlns:r="http://schemas.openxmlformats.org/officeDocument/2006/relationships" r:id="rId71"/>
          </a:graphicData>
        </a:graphic>
      </p:graphicFrame>
      <p:sp>
        <p:nvSpPr>
          <p:cNvPr id="148" name="Text Placeholder 3"/>
          <p:cNvSpPr>
            <a:spLocks noGrp="1"/>
          </p:cNvSpPr>
          <p:nvPr>
            <p:custDataLst>
              <p:tags r:id="rId36"/>
            </p:custDataLst>
          </p:nvPr>
        </p:nvSpPr>
        <p:spPr bwMode="gray">
          <a:xfrm>
            <a:off x="11033125" y="5884863"/>
            <a:ext cx="180975" cy="2016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D9083FD7-7B05-410D-B3C0-043B0FB98D75}" type="datetime'''''''''''''''21'''''''''''''''''''''">
              <a:rPr lang="en-US" altLang="en-US" smtClean="0">
                <a:solidFill>
                  <a:srgbClr val="FFFFFF"/>
                </a:solidFill>
                <a:latin typeface="Montserrat" panose="00000500000000000000" pitchFamily="2" charset="0"/>
                <a:sym typeface="Montserrat" panose="00000500000000000000" pitchFamily="2" charset="0"/>
              </a:rPr>
              <a:pPr algn="ctr">
                <a:spcBef>
                  <a:spcPct val="0"/>
                </a:spcBef>
                <a:spcAft>
                  <a:spcPct val="0"/>
                </a:spcAft>
              </a:pPr>
              <a:t>21</a:t>
            </a:fld>
            <a:endParaRPr lang="en-US" dirty="0">
              <a:solidFill>
                <a:srgbClr val="FFFFFF"/>
              </a:solidFill>
              <a:latin typeface="Montserrat" panose="00000500000000000000" pitchFamily="2" charset="0"/>
              <a:sym typeface="Montserrat" panose="00000500000000000000" pitchFamily="2" charset="0"/>
            </a:endParaRPr>
          </a:p>
        </p:txBody>
      </p:sp>
      <p:sp>
        <p:nvSpPr>
          <p:cNvPr id="92" name="Text Placeholder 3"/>
          <p:cNvSpPr>
            <a:spLocks noGrp="1"/>
          </p:cNvSpPr>
          <p:nvPr>
            <p:custDataLst>
              <p:tags r:id="rId37"/>
            </p:custDataLst>
          </p:nvPr>
        </p:nvSpPr>
        <p:spPr bwMode="gray">
          <a:xfrm>
            <a:off x="2940051" y="5884863"/>
            <a:ext cx="180975" cy="2016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623224F9-D097-4262-A025-1E2B7782D701}" type="datetime'''''''''''''''''''''''''''''''2''''''8'''''''''''''''''''">
              <a:rPr lang="en-US" altLang="en-US" smtClean="0">
                <a:solidFill>
                  <a:srgbClr val="FFFFFF"/>
                </a:solidFill>
                <a:latin typeface="Montserrat" panose="00000500000000000000" pitchFamily="2" charset="0"/>
                <a:sym typeface="Montserrat" panose="00000500000000000000" pitchFamily="2" charset="0"/>
              </a:rPr>
              <a:pPr algn="ctr">
                <a:spcBef>
                  <a:spcPct val="0"/>
                </a:spcBef>
                <a:spcAft>
                  <a:spcPct val="0"/>
                </a:spcAft>
              </a:pPr>
              <a:t>28</a:t>
            </a:fld>
            <a:endParaRPr lang="en-US" dirty="0">
              <a:solidFill>
                <a:srgbClr val="FFFFFF"/>
              </a:solidFill>
              <a:latin typeface="Montserrat" panose="00000500000000000000" pitchFamily="2" charset="0"/>
              <a:sym typeface="Montserrat" panose="00000500000000000000" pitchFamily="2" charset="0"/>
            </a:endParaRPr>
          </a:p>
        </p:txBody>
      </p:sp>
      <p:sp>
        <p:nvSpPr>
          <p:cNvPr id="93" name="Text Placeholder 3"/>
          <p:cNvSpPr>
            <a:spLocks noGrp="1"/>
          </p:cNvSpPr>
          <p:nvPr>
            <p:custDataLst>
              <p:tags r:id="rId38"/>
            </p:custDataLst>
          </p:nvPr>
        </p:nvSpPr>
        <p:spPr bwMode="gray">
          <a:xfrm>
            <a:off x="3276601" y="5884863"/>
            <a:ext cx="180975" cy="2016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9174FD28-1396-45B8-B93E-44543A9FF65D}" type="datetime'''''''''2''''''9'''''">
              <a:rPr lang="en-US" altLang="en-US" smtClean="0">
                <a:solidFill>
                  <a:srgbClr val="FFFFFF"/>
                </a:solidFill>
                <a:latin typeface="Montserrat" panose="00000500000000000000" pitchFamily="2" charset="0"/>
                <a:sym typeface="Montserrat" panose="00000500000000000000" pitchFamily="2" charset="0"/>
              </a:rPr>
              <a:pPr algn="ctr">
                <a:spcBef>
                  <a:spcPct val="0"/>
                </a:spcBef>
                <a:spcAft>
                  <a:spcPct val="0"/>
                </a:spcAft>
              </a:pPr>
              <a:t>29</a:t>
            </a:fld>
            <a:endParaRPr lang="en-US" dirty="0">
              <a:solidFill>
                <a:srgbClr val="FFFFFF"/>
              </a:solidFill>
              <a:latin typeface="Montserrat" panose="00000500000000000000" pitchFamily="2" charset="0"/>
              <a:sym typeface="Montserrat" panose="00000500000000000000" pitchFamily="2" charset="0"/>
            </a:endParaRPr>
          </a:p>
        </p:txBody>
      </p:sp>
      <p:sp>
        <p:nvSpPr>
          <p:cNvPr id="88" name="Text Placeholder 3"/>
          <p:cNvSpPr>
            <a:spLocks noGrp="1"/>
          </p:cNvSpPr>
          <p:nvPr>
            <p:custDataLst>
              <p:tags r:id="rId39"/>
            </p:custDataLst>
          </p:nvPr>
        </p:nvSpPr>
        <p:spPr bwMode="gray">
          <a:xfrm>
            <a:off x="1928814" y="5884863"/>
            <a:ext cx="180975" cy="2016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328C0560-12B7-4FEB-B2D3-4D1109DBB135}" type="datetime'''''''''''''''''''''2''5'''''''''''''''''''''''''''''">
              <a:rPr lang="en-US" altLang="en-US" smtClean="0">
                <a:solidFill>
                  <a:srgbClr val="FFFFFF"/>
                </a:solidFill>
                <a:latin typeface="Montserrat" panose="00000500000000000000" pitchFamily="2" charset="0"/>
                <a:sym typeface="Montserrat" panose="00000500000000000000" pitchFamily="2" charset="0"/>
              </a:rPr>
              <a:pPr algn="ctr">
                <a:spcBef>
                  <a:spcPct val="0"/>
                </a:spcBef>
                <a:spcAft>
                  <a:spcPct val="0"/>
                </a:spcAft>
              </a:pPr>
              <a:t>25</a:t>
            </a:fld>
            <a:endParaRPr lang="en-US" dirty="0">
              <a:solidFill>
                <a:srgbClr val="FFFFFF"/>
              </a:solidFill>
              <a:latin typeface="Montserrat" panose="00000500000000000000" pitchFamily="2" charset="0"/>
              <a:sym typeface="Montserrat" panose="00000500000000000000" pitchFamily="2" charset="0"/>
            </a:endParaRPr>
          </a:p>
        </p:txBody>
      </p:sp>
      <p:sp>
        <p:nvSpPr>
          <p:cNvPr id="89" name="Text Placeholder 3"/>
          <p:cNvSpPr>
            <a:spLocks noGrp="1"/>
          </p:cNvSpPr>
          <p:nvPr>
            <p:custDataLst>
              <p:tags r:id="rId40"/>
            </p:custDataLst>
          </p:nvPr>
        </p:nvSpPr>
        <p:spPr bwMode="gray">
          <a:xfrm>
            <a:off x="2265364" y="5884863"/>
            <a:ext cx="180975" cy="2016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BFA290C6-E08F-44B9-842C-141641F99D7B}" type="datetime'''2''''''''''''''''''6'''''">
              <a:rPr lang="en-US" altLang="en-US" smtClean="0">
                <a:solidFill>
                  <a:srgbClr val="FFFFFF"/>
                </a:solidFill>
                <a:latin typeface="Montserrat" panose="00000500000000000000" pitchFamily="2" charset="0"/>
                <a:sym typeface="Montserrat" panose="00000500000000000000" pitchFamily="2" charset="0"/>
              </a:rPr>
              <a:pPr algn="ctr">
                <a:spcBef>
                  <a:spcPct val="0"/>
                </a:spcBef>
                <a:spcAft>
                  <a:spcPct val="0"/>
                </a:spcAft>
              </a:pPr>
              <a:t>26</a:t>
            </a:fld>
            <a:endParaRPr lang="en-US" dirty="0">
              <a:solidFill>
                <a:srgbClr val="FFFFFF"/>
              </a:solidFill>
              <a:latin typeface="Montserrat" panose="00000500000000000000" pitchFamily="2" charset="0"/>
              <a:sym typeface="Montserrat" panose="00000500000000000000" pitchFamily="2" charset="0"/>
            </a:endParaRPr>
          </a:p>
        </p:txBody>
      </p:sp>
      <p:sp>
        <p:nvSpPr>
          <p:cNvPr id="87" name="Text Placeholder 3"/>
          <p:cNvSpPr>
            <a:spLocks noGrp="1"/>
          </p:cNvSpPr>
          <p:nvPr>
            <p:custDataLst>
              <p:tags r:id="rId41"/>
            </p:custDataLst>
          </p:nvPr>
        </p:nvSpPr>
        <p:spPr bwMode="gray">
          <a:xfrm>
            <a:off x="1590675" y="5884863"/>
            <a:ext cx="180975" cy="2016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6723181C-847B-4793-9046-E523E6D0D7EE}" type="datetime'''''''''''''''''''''''24'''''''''''''''''''''''">
              <a:rPr lang="en-US" altLang="en-US" smtClean="0">
                <a:solidFill>
                  <a:srgbClr val="FFFFFF"/>
                </a:solidFill>
                <a:latin typeface="Montserrat" panose="00000500000000000000" pitchFamily="2" charset="0"/>
                <a:sym typeface="Montserrat" panose="00000500000000000000" pitchFamily="2" charset="0"/>
              </a:rPr>
              <a:pPr algn="ctr">
                <a:spcBef>
                  <a:spcPct val="0"/>
                </a:spcBef>
                <a:spcAft>
                  <a:spcPct val="0"/>
                </a:spcAft>
              </a:pPr>
              <a:t>24</a:t>
            </a:fld>
            <a:endParaRPr lang="en-US" dirty="0">
              <a:solidFill>
                <a:srgbClr val="FFFFFF"/>
              </a:solidFill>
              <a:latin typeface="Montserrat" panose="00000500000000000000" pitchFamily="2" charset="0"/>
              <a:sym typeface="Montserrat" panose="00000500000000000000" pitchFamily="2" charset="0"/>
            </a:endParaRPr>
          </a:p>
        </p:txBody>
      </p:sp>
      <p:sp>
        <p:nvSpPr>
          <p:cNvPr id="135" name="Text Placeholder 3"/>
          <p:cNvSpPr>
            <a:spLocks noGrp="1"/>
          </p:cNvSpPr>
          <p:nvPr>
            <p:custDataLst>
              <p:tags r:id="rId42"/>
            </p:custDataLst>
          </p:nvPr>
        </p:nvSpPr>
        <p:spPr bwMode="gray">
          <a:xfrm>
            <a:off x="6691313" y="5884863"/>
            <a:ext cx="96838" cy="2016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6F82B54E-2982-4093-B91C-87B026D6B7E4}" type="datetime'''8'''''''''''''''''''''''''''''''''''''''''''''''''">
              <a:rPr lang="en-US" altLang="en-US" smtClean="0">
                <a:solidFill>
                  <a:srgbClr val="FFFFFF"/>
                </a:solidFill>
                <a:latin typeface="Montserrat" panose="00000500000000000000" pitchFamily="2" charset="0"/>
                <a:sym typeface="Montserrat" panose="00000500000000000000" pitchFamily="2" charset="0"/>
              </a:rPr>
              <a:pPr algn="ctr">
                <a:spcBef>
                  <a:spcPct val="0"/>
                </a:spcBef>
                <a:spcAft>
                  <a:spcPct val="0"/>
                </a:spcAft>
              </a:pPr>
              <a:t>8</a:t>
            </a:fld>
            <a:endParaRPr lang="en-US" dirty="0">
              <a:solidFill>
                <a:srgbClr val="FFFFFF"/>
              </a:solidFill>
              <a:latin typeface="Montserrat" panose="00000500000000000000" pitchFamily="2" charset="0"/>
              <a:sym typeface="Montserrat" panose="00000500000000000000" pitchFamily="2" charset="0"/>
            </a:endParaRPr>
          </a:p>
        </p:txBody>
      </p:sp>
      <p:sp>
        <p:nvSpPr>
          <p:cNvPr id="90" name="Text Placeholder 3"/>
          <p:cNvSpPr>
            <a:spLocks noGrp="1"/>
          </p:cNvSpPr>
          <p:nvPr>
            <p:custDataLst>
              <p:tags r:id="rId43"/>
            </p:custDataLst>
          </p:nvPr>
        </p:nvSpPr>
        <p:spPr bwMode="gray">
          <a:xfrm>
            <a:off x="2603501" y="5884863"/>
            <a:ext cx="180975" cy="2016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122C7DA5-9162-49D6-8F19-2A21B9601243}" type="datetime'''''2''''''''''''''''''''''7'''''''''''''''''">
              <a:rPr lang="en-US" altLang="en-US" smtClean="0">
                <a:solidFill>
                  <a:srgbClr val="FFFFFF"/>
                </a:solidFill>
                <a:latin typeface="Montserrat" panose="00000500000000000000" pitchFamily="2" charset="0"/>
                <a:sym typeface="Montserrat" panose="00000500000000000000" pitchFamily="2" charset="0"/>
              </a:rPr>
              <a:pPr algn="ctr">
                <a:spcBef>
                  <a:spcPct val="0"/>
                </a:spcBef>
                <a:spcAft>
                  <a:spcPct val="0"/>
                </a:spcAft>
              </a:pPr>
              <a:t>27</a:t>
            </a:fld>
            <a:endParaRPr lang="en-US" dirty="0">
              <a:solidFill>
                <a:srgbClr val="FFFFFF"/>
              </a:solidFill>
              <a:latin typeface="Montserrat" panose="00000500000000000000" pitchFamily="2" charset="0"/>
              <a:sym typeface="Montserrat" panose="00000500000000000000" pitchFamily="2" charset="0"/>
            </a:endParaRPr>
          </a:p>
        </p:txBody>
      </p:sp>
      <p:sp>
        <p:nvSpPr>
          <p:cNvPr id="98" name="Text Placeholder 3"/>
          <p:cNvSpPr>
            <a:spLocks noGrp="1"/>
          </p:cNvSpPr>
          <p:nvPr>
            <p:custDataLst>
              <p:tags r:id="rId44"/>
            </p:custDataLst>
          </p:nvPr>
        </p:nvSpPr>
        <p:spPr bwMode="gray">
          <a:xfrm>
            <a:off x="3614738" y="5884863"/>
            <a:ext cx="180975" cy="2016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2381867F-3B35-4E45-B9E5-219D83C6A6C9}" type="datetime'''''''''''''''''30'''''''''''''''''''''''''''">
              <a:rPr lang="en-US" altLang="en-US" smtClean="0">
                <a:solidFill>
                  <a:srgbClr val="FFFFFF"/>
                </a:solidFill>
                <a:latin typeface="Montserrat" panose="00000500000000000000" pitchFamily="2" charset="0"/>
                <a:sym typeface="Montserrat" panose="00000500000000000000" pitchFamily="2" charset="0"/>
              </a:rPr>
              <a:pPr algn="ctr">
                <a:spcBef>
                  <a:spcPct val="0"/>
                </a:spcBef>
                <a:spcAft>
                  <a:spcPct val="0"/>
                </a:spcAft>
              </a:pPr>
              <a:t>30</a:t>
            </a:fld>
            <a:endParaRPr lang="en-US" dirty="0">
              <a:solidFill>
                <a:srgbClr val="FFFFFF"/>
              </a:solidFill>
              <a:latin typeface="Montserrat" panose="00000500000000000000" pitchFamily="2" charset="0"/>
              <a:sym typeface="Montserrat" panose="00000500000000000000" pitchFamily="2" charset="0"/>
            </a:endParaRPr>
          </a:p>
        </p:txBody>
      </p:sp>
      <p:sp>
        <p:nvSpPr>
          <p:cNvPr id="127" name="Text Placeholder 3"/>
          <p:cNvSpPr>
            <a:spLocks noGrp="1"/>
          </p:cNvSpPr>
          <p:nvPr>
            <p:custDataLst>
              <p:tags r:id="rId45"/>
            </p:custDataLst>
          </p:nvPr>
        </p:nvSpPr>
        <p:spPr bwMode="gray">
          <a:xfrm>
            <a:off x="3951288" y="5884863"/>
            <a:ext cx="180975" cy="2016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A084758A-8BCB-44FA-8C94-B2FC4720D736}" type="datetime'''''''''''''''3''''1'''''''''">
              <a:rPr lang="en-US" altLang="en-US" smtClean="0">
                <a:solidFill>
                  <a:srgbClr val="FFFFFF"/>
                </a:solidFill>
                <a:latin typeface="Montserrat" panose="00000500000000000000" pitchFamily="2" charset="0"/>
                <a:sym typeface="Montserrat" panose="00000500000000000000" pitchFamily="2" charset="0"/>
              </a:rPr>
              <a:pPr algn="ctr">
                <a:spcBef>
                  <a:spcPct val="0"/>
                </a:spcBef>
                <a:spcAft>
                  <a:spcPct val="0"/>
                </a:spcAft>
              </a:pPr>
              <a:t>31</a:t>
            </a:fld>
            <a:endParaRPr lang="en-US" dirty="0">
              <a:solidFill>
                <a:srgbClr val="FFFFFF"/>
              </a:solidFill>
              <a:latin typeface="Montserrat" panose="00000500000000000000" pitchFamily="2" charset="0"/>
              <a:sym typeface="Montserrat" panose="00000500000000000000" pitchFamily="2" charset="0"/>
            </a:endParaRPr>
          </a:p>
        </p:txBody>
      </p:sp>
      <p:sp>
        <p:nvSpPr>
          <p:cNvPr id="128" name="Text Placeholder 3"/>
          <p:cNvSpPr>
            <a:spLocks noGrp="1"/>
          </p:cNvSpPr>
          <p:nvPr>
            <p:custDataLst>
              <p:tags r:id="rId46"/>
            </p:custDataLst>
          </p:nvPr>
        </p:nvSpPr>
        <p:spPr bwMode="gray">
          <a:xfrm>
            <a:off x="4332287" y="5884863"/>
            <a:ext cx="96838" cy="2016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292D4FF1-F661-4C3C-9041-8CFB599F5652}" type="datetime'''''''''''''''''''''''''1'''''''''''''">
              <a:rPr lang="en-US" altLang="en-US" smtClean="0">
                <a:solidFill>
                  <a:srgbClr val="FFFFFF"/>
                </a:solidFill>
                <a:latin typeface="Montserrat" panose="00000500000000000000" pitchFamily="2" charset="0"/>
                <a:sym typeface="Montserrat" panose="00000500000000000000" pitchFamily="2" charset="0"/>
              </a:rPr>
              <a:pPr algn="ctr">
                <a:spcBef>
                  <a:spcPct val="0"/>
                </a:spcBef>
                <a:spcAft>
                  <a:spcPct val="0"/>
                </a:spcAft>
              </a:pPr>
              <a:t>1</a:t>
            </a:fld>
            <a:endParaRPr lang="en-US" dirty="0">
              <a:solidFill>
                <a:srgbClr val="FFFFFF"/>
              </a:solidFill>
              <a:latin typeface="Montserrat" panose="00000500000000000000" pitchFamily="2" charset="0"/>
              <a:sym typeface="Montserrat" panose="00000500000000000000" pitchFamily="2" charset="0"/>
            </a:endParaRPr>
          </a:p>
        </p:txBody>
      </p:sp>
      <p:sp>
        <p:nvSpPr>
          <p:cNvPr id="129" name="Text Placeholder 3"/>
          <p:cNvSpPr>
            <a:spLocks noGrp="1"/>
          </p:cNvSpPr>
          <p:nvPr>
            <p:custDataLst>
              <p:tags r:id="rId47"/>
            </p:custDataLst>
          </p:nvPr>
        </p:nvSpPr>
        <p:spPr bwMode="gray">
          <a:xfrm>
            <a:off x="4668838" y="5884863"/>
            <a:ext cx="96838" cy="2016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47DE0B5F-9542-45FE-9055-137D85E0D13B}" type="datetime'''''''''''''''''''''''''''''''''''''''''''''''2'''''''''''">
              <a:rPr lang="en-US" altLang="en-US" smtClean="0">
                <a:solidFill>
                  <a:srgbClr val="FFFFFF"/>
                </a:solidFill>
                <a:latin typeface="Montserrat" panose="00000500000000000000" pitchFamily="2" charset="0"/>
                <a:sym typeface="Montserrat" panose="00000500000000000000" pitchFamily="2" charset="0"/>
              </a:rPr>
              <a:pPr algn="ctr">
                <a:spcBef>
                  <a:spcPct val="0"/>
                </a:spcBef>
                <a:spcAft>
                  <a:spcPct val="0"/>
                </a:spcAft>
              </a:pPr>
              <a:t>2</a:t>
            </a:fld>
            <a:endParaRPr lang="en-US" dirty="0">
              <a:solidFill>
                <a:srgbClr val="FFFFFF"/>
              </a:solidFill>
              <a:latin typeface="Montserrat" panose="00000500000000000000" pitchFamily="2" charset="0"/>
              <a:sym typeface="Montserrat" panose="00000500000000000000" pitchFamily="2" charset="0"/>
            </a:endParaRPr>
          </a:p>
        </p:txBody>
      </p:sp>
      <p:sp>
        <p:nvSpPr>
          <p:cNvPr id="130" name="Text Placeholder 3"/>
          <p:cNvSpPr>
            <a:spLocks noGrp="1"/>
          </p:cNvSpPr>
          <p:nvPr>
            <p:custDataLst>
              <p:tags r:id="rId48"/>
            </p:custDataLst>
          </p:nvPr>
        </p:nvSpPr>
        <p:spPr bwMode="gray">
          <a:xfrm>
            <a:off x="5005388" y="5884863"/>
            <a:ext cx="96838" cy="2016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2508B254-E14C-4D68-90D1-C563EE367647}" type="datetime'''''''''''''3'''''''''''''''''''''''''''''''">
              <a:rPr lang="en-US" altLang="en-US" smtClean="0">
                <a:solidFill>
                  <a:srgbClr val="FFFFFF"/>
                </a:solidFill>
                <a:latin typeface="Montserrat" panose="00000500000000000000" pitchFamily="2" charset="0"/>
                <a:sym typeface="Montserrat" panose="00000500000000000000" pitchFamily="2" charset="0"/>
              </a:rPr>
              <a:pPr algn="ctr">
                <a:spcBef>
                  <a:spcPct val="0"/>
                </a:spcBef>
                <a:spcAft>
                  <a:spcPct val="0"/>
                </a:spcAft>
              </a:pPr>
              <a:t>3</a:t>
            </a:fld>
            <a:endParaRPr lang="en-US" dirty="0">
              <a:solidFill>
                <a:srgbClr val="FFFFFF"/>
              </a:solidFill>
              <a:latin typeface="Montserrat" panose="00000500000000000000" pitchFamily="2" charset="0"/>
              <a:sym typeface="Montserrat" panose="00000500000000000000" pitchFamily="2" charset="0"/>
            </a:endParaRPr>
          </a:p>
        </p:txBody>
      </p:sp>
      <p:sp>
        <p:nvSpPr>
          <p:cNvPr id="142" name="Text Placeholder 3"/>
          <p:cNvSpPr>
            <a:spLocks noGrp="1"/>
          </p:cNvSpPr>
          <p:nvPr>
            <p:custDataLst>
              <p:tags r:id="rId49"/>
            </p:custDataLst>
          </p:nvPr>
        </p:nvSpPr>
        <p:spPr bwMode="gray">
          <a:xfrm>
            <a:off x="9009063" y="5884863"/>
            <a:ext cx="180975" cy="2016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020B187E-4E14-46B8-A6B0-F074422BF53C}" type="datetime'''''''''''''''''''''''''''''''''1''''''5'''''''">
              <a:rPr lang="en-US" altLang="en-US" smtClean="0">
                <a:solidFill>
                  <a:srgbClr val="FFFFFF"/>
                </a:solidFill>
                <a:latin typeface="Montserrat" panose="00000500000000000000" pitchFamily="2" charset="0"/>
                <a:sym typeface="Montserrat" panose="00000500000000000000" pitchFamily="2" charset="0"/>
              </a:rPr>
              <a:pPr algn="ctr">
                <a:spcBef>
                  <a:spcPct val="0"/>
                </a:spcBef>
                <a:spcAft>
                  <a:spcPct val="0"/>
                </a:spcAft>
              </a:pPr>
              <a:t>15</a:t>
            </a:fld>
            <a:endParaRPr lang="en-US" dirty="0">
              <a:solidFill>
                <a:srgbClr val="FFFFFF"/>
              </a:solidFill>
              <a:latin typeface="Montserrat" panose="00000500000000000000" pitchFamily="2" charset="0"/>
              <a:sym typeface="Montserrat" panose="00000500000000000000" pitchFamily="2" charset="0"/>
            </a:endParaRPr>
          </a:p>
        </p:txBody>
      </p:sp>
      <p:sp>
        <p:nvSpPr>
          <p:cNvPr id="131" name="Text Placeholder 3"/>
          <p:cNvSpPr>
            <a:spLocks noGrp="1"/>
          </p:cNvSpPr>
          <p:nvPr>
            <p:custDataLst>
              <p:tags r:id="rId50"/>
            </p:custDataLst>
          </p:nvPr>
        </p:nvSpPr>
        <p:spPr bwMode="gray">
          <a:xfrm>
            <a:off x="5343525" y="5884863"/>
            <a:ext cx="96838" cy="2016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3BB0715C-3C61-4BC6-901C-2DEC9670C29E}" type="datetime'''''''''''''''''4'''''''''''''''">
              <a:rPr lang="en-US" altLang="en-US" smtClean="0">
                <a:solidFill>
                  <a:srgbClr val="FFFFFF"/>
                </a:solidFill>
                <a:latin typeface="Montserrat" panose="00000500000000000000" pitchFamily="2" charset="0"/>
                <a:sym typeface="Montserrat" panose="00000500000000000000" pitchFamily="2" charset="0"/>
              </a:rPr>
              <a:pPr algn="ctr">
                <a:spcBef>
                  <a:spcPct val="0"/>
                </a:spcBef>
                <a:spcAft>
                  <a:spcPct val="0"/>
                </a:spcAft>
              </a:pPr>
              <a:t>4</a:t>
            </a:fld>
            <a:endParaRPr lang="en-US" dirty="0">
              <a:solidFill>
                <a:srgbClr val="FFFFFF"/>
              </a:solidFill>
              <a:latin typeface="Montserrat" panose="00000500000000000000" pitchFamily="2" charset="0"/>
              <a:sym typeface="Montserrat" panose="00000500000000000000" pitchFamily="2" charset="0"/>
            </a:endParaRPr>
          </a:p>
        </p:txBody>
      </p:sp>
      <p:sp>
        <p:nvSpPr>
          <p:cNvPr id="132" name="Text Placeholder 3"/>
          <p:cNvSpPr>
            <a:spLocks noGrp="1"/>
          </p:cNvSpPr>
          <p:nvPr>
            <p:custDataLst>
              <p:tags r:id="rId51"/>
            </p:custDataLst>
          </p:nvPr>
        </p:nvSpPr>
        <p:spPr bwMode="gray">
          <a:xfrm>
            <a:off x="5680075" y="5884863"/>
            <a:ext cx="96838" cy="2016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8769CF1E-8CD3-40D8-A141-E5DC6182BCEE}" type="datetime'''''''''''''5'''''''''''''''''''''''''''''">
              <a:rPr lang="en-US" altLang="en-US" smtClean="0">
                <a:solidFill>
                  <a:srgbClr val="FFFFFF"/>
                </a:solidFill>
                <a:latin typeface="Montserrat" panose="00000500000000000000" pitchFamily="2" charset="0"/>
                <a:sym typeface="Montserrat" panose="00000500000000000000" pitchFamily="2" charset="0"/>
              </a:rPr>
              <a:pPr algn="ctr">
                <a:spcBef>
                  <a:spcPct val="0"/>
                </a:spcBef>
                <a:spcAft>
                  <a:spcPct val="0"/>
                </a:spcAft>
              </a:pPr>
              <a:t>5</a:t>
            </a:fld>
            <a:endParaRPr lang="en-US" dirty="0">
              <a:solidFill>
                <a:srgbClr val="FFFFFF"/>
              </a:solidFill>
              <a:latin typeface="Montserrat" panose="00000500000000000000" pitchFamily="2" charset="0"/>
              <a:sym typeface="Montserrat" panose="00000500000000000000" pitchFamily="2" charset="0"/>
            </a:endParaRPr>
          </a:p>
        </p:txBody>
      </p:sp>
      <p:sp>
        <p:nvSpPr>
          <p:cNvPr id="133" name="Text Placeholder 3"/>
          <p:cNvSpPr>
            <a:spLocks noGrp="1"/>
          </p:cNvSpPr>
          <p:nvPr>
            <p:custDataLst>
              <p:tags r:id="rId52"/>
            </p:custDataLst>
          </p:nvPr>
        </p:nvSpPr>
        <p:spPr bwMode="gray">
          <a:xfrm>
            <a:off x="6018213" y="5884863"/>
            <a:ext cx="96838" cy="2016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2522CA66-4AA1-4DB2-8A1D-E41BEDA2A140}" type="datetime'''''''''''''''''''''''''''''''6'''''''''''''''''''">
              <a:rPr lang="en-US" altLang="en-US" smtClean="0">
                <a:solidFill>
                  <a:srgbClr val="FFFFFF"/>
                </a:solidFill>
                <a:latin typeface="Montserrat" panose="00000500000000000000" pitchFamily="2" charset="0"/>
                <a:sym typeface="Montserrat" panose="00000500000000000000" pitchFamily="2" charset="0"/>
              </a:rPr>
              <a:pPr algn="ctr">
                <a:spcBef>
                  <a:spcPct val="0"/>
                </a:spcBef>
                <a:spcAft>
                  <a:spcPct val="0"/>
                </a:spcAft>
              </a:pPr>
              <a:t>6</a:t>
            </a:fld>
            <a:endParaRPr lang="en-US" dirty="0">
              <a:solidFill>
                <a:srgbClr val="FFFFFF"/>
              </a:solidFill>
              <a:latin typeface="Montserrat" panose="00000500000000000000" pitchFamily="2" charset="0"/>
              <a:sym typeface="Montserrat" panose="00000500000000000000" pitchFamily="2" charset="0"/>
            </a:endParaRPr>
          </a:p>
        </p:txBody>
      </p:sp>
      <p:sp>
        <p:nvSpPr>
          <p:cNvPr id="134" name="Text Placeholder 3"/>
          <p:cNvSpPr>
            <a:spLocks noGrp="1"/>
          </p:cNvSpPr>
          <p:nvPr>
            <p:custDataLst>
              <p:tags r:id="rId53"/>
            </p:custDataLst>
          </p:nvPr>
        </p:nvSpPr>
        <p:spPr bwMode="gray">
          <a:xfrm>
            <a:off x="6354763" y="5884863"/>
            <a:ext cx="96838" cy="2016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B39D66FC-F2CA-4E7F-AD1A-39354F220EA8}" type="datetime'''''''''''''''''''''''''''''''''''''''''''7'''">
              <a:rPr lang="en-US" altLang="en-US" smtClean="0">
                <a:solidFill>
                  <a:srgbClr val="FFFFFF"/>
                </a:solidFill>
                <a:latin typeface="Montserrat" panose="00000500000000000000" pitchFamily="2" charset="0"/>
                <a:sym typeface="Montserrat" panose="00000500000000000000" pitchFamily="2" charset="0"/>
              </a:rPr>
              <a:pPr algn="ctr">
                <a:spcBef>
                  <a:spcPct val="0"/>
                </a:spcBef>
                <a:spcAft>
                  <a:spcPct val="0"/>
                </a:spcAft>
              </a:pPr>
              <a:t>7</a:t>
            </a:fld>
            <a:endParaRPr lang="en-US" dirty="0">
              <a:solidFill>
                <a:srgbClr val="FFFFFF"/>
              </a:solidFill>
              <a:latin typeface="Montserrat" panose="00000500000000000000" pitchFamily="2" charset="0"/>
              <a:sym typeface="Montserrat" panose="00000500000000000000" pitchFamily="2" charset="0"/>
            </a:endParaRPr>
          </a:p>
        </p:txBody>
      </p:sp>
      <p:sp>
        <p:nvSpPr>
          <p:cNvPr id="136" name="Text Placeholder 3"/>
          <p:cNvSpPr>
            <a:spLocks noGrp="1"/>
          </p:cNvSpPr>
          <p:nvPr>
            <p:custDataLst>
              <p:tags r:id="rId54"/>
            </p:custDataLst>
          </p:nvPr>
        </p:nvSpPr>
        <p:spPr bwMode="gray">
          <a:xfrm>
            <a:off x="7029450" y="5884863"/>
            <a:ext cx="96838" cy="2016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0F125449-EECB-4883-9ACA-51EFF6F77D3B}" type="datetime'''''''''''9'''''''''''''''''''''''">
              <a:rPr lang="en-US" altLang="en-US" smtClean="0">
                <a:solidFill>
                  <a:srgbClr val="FFFFFF"/>
                </a:solidFill>
                <a:latin typeface="Montserrat" panose="00000500000000000000" pitchFamily="2" charset="0"/>
                <a:sym typeface="Montserrat" panose="00000500000000000000" pitchFamily="2" charset="0"/>
              </a:rPr>
              <a:pPr algn="ctr">
                <a:spcBef>
                  <a:spcPct val="0"/>
                </a:spcBef>
                <a:spcAft>
                  <a:spcPct val="0"/>
                </a:spcAft>
              </a:pPr>
              <a:t>9</a:t>
            </a:fld>
            <a:endParaRPr lang="en-US" dirty="0">
              <a:solidFill>
                <a:srgbClr val="FFFFFF"/>
              </a:solidFill>
              <a:latin typeface="Montserrat" panose="00000500000000000000" pitchFamily="2" charset="0"/>
              <a:sym typeface="Montserrat" panose="00000500000000000000" pitchFamily="2" charset="0"/>
            </a:endParaRPr>
          </a:p>
        </p:txBody>
      </p:sp>
      <p:sp>
        <p:nvSpPr>
          <p:cNvPr id="141" name="Text Placeholder 3"/>
          <p:cNvSpPr>
            <a:spLocks noGrp="1"/>
          </p:cNvSpPr>
          <p:nvPr>
            <p:custDataLst>
              <p:tags r:id="rId55"/>
            </p:custDataLst>
          </p:nvPr>
        </p:nvSpPr>
        <p:spPr bwMode="gray">
          <a:xfrm>
            <a:off x="8672513" y="5884863"/>
            <a:ext cx="180975" cy="2016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547628C9-B57C-454A-9D90-499BE50BEDA1}" type="datetime'''''''''''''''''''''''''''1''4'''''''''''''''''''''">
              <a:rPr lang="en-US" altLang="en-US" smtClean="0">
                <a:solidFill>
                  <a:srgbClr val="FFFFFF"/>
                </a:solidFill>
                <a:latin typeface="Montserrat" panose="00000500000000000000" pitchFamily="2" charset="0"/>
                <a:sym typeface="Montserrat" panose="00000500000000000000" pitchFamily="2" charset="0"/>
              </a:rPr>
              <a:pPr algn="ctr">
                <a:spcBef>
                  <a:spcPct val="0"/>
                </a:spcBef>
                <a:spcAft>
                  <a:spcPct val="0"/>
                </a:spcAft>
              </a:pPr>
              <a:t>14</a:t>
            </a:fld>
            <a:endParaRPr lang="en-US" dirty="0">
              <a:solidFill>
                <a:srgbClr val="FFFFFF"/>
              </a:solidFill>
              <a:latin typeface="Montserrat" panose="00000500000000000000" pitchFamily="2" charset="0"/>
              <a:sym typeface="Montserrat" panose="00000500000000000000" pitchFamily="2" charset="0"/>
            </a:endParaRPr>
          </a:p>
        </p:txBody>
      </p:sp>
      <p:sp>
        <p:nvSpPr>
          <p:cNvPr id="137" name="Text Placeholder 3"/>
          <p:cNvSpPr>
            <a:spLocks noGrp="1"/>
          </p:cNvSpPr>
          <p:nvPr>
            <p:custDataLst>
              <p:tags r:id="rId56"/>
            </p:custDataLst>
          </p:nvPr>
        </p:nvSpPr>
        <p:spPr bwMode="gray">
          <a:xfrm>
            <a:off x="7323138" y="5884863"/>
            <a:ext cx="180975" cy="2016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7AA2D924-878F-41B3-BC00-FD4CDD347F88}" type="datetime'''''''''''1''''''''''''''''0'''''''''''''''''">
              <a:rPr lang="en-US" altLang="en-US" smtClean="0">
                <a:solidFill>
                  <a:srgbClr val="FFFFFF"/>
                </a:solidFill>
                <a:latin typeface="Montserrat" panose="00000500000000000000" pitchFamily="2" charset="0"/>
                <a:sym typeface="Montserrat" panose="00000500000000000000" pitchFamily="2" charset="0"/>
              </a:rPr>
              <a:pPr algn="ctr">
                <a:spcBef>
                  <a:spcPct val="0"/>
                </a:spcBef>
                <a:spcAft>
                  <a:spcPct val="0"/>
                </a:spcAft>
              </a:pPr>
              <a:t>10</a:t>
            </a:fld>
            <a:endParaRPr lang="en-US" dirty="0">
              <a:solidFill>
                <a:srgbClr val="FFFFFF"/>
              </a:solidFill>
              <a:latin typeface="Montserrat" panose="00000500000000000000" pitchFamily="2" charset="0"/>
              <a:sym typeface="Montserrat" panose="00000500000000000000" pitchFamily="2" charset="0"/>
            </a:endParaRPr>
          </a:p>
        </p:txBody>
      </p:sp>
      <p:sp>
        <p:nvSpPr>
          <p:cNvPr id="149" name="Text Placeholder 3"/>
          <p:cNvSpPr>
            <a:spLocks noGrp="1"/>
          </p:cNvSpPr>
          <p:nvPr>
            <p:custDataLst>
              <p:tags r:id="rId57"/>
            </p:custDataLst>
          </p:nvPr>
        </p:nvSpPr>
        <p:spPr bwMode="gray">
          <a:xfrm>
            <a:off x="11369675" y="5884863"/>
            <a:ext cx="180975" cy="2016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82FB3E74-AFA5-400B-B585-B59D559BFCD5}" type="datetime'''''''''''''''''''''2''''''''''''''''''''''''''2'''">
              <a:rPr lang="en-US" altLang="en-US" smtClean="0">
                <a:solidFill>
                  <a:srgbClr val="FFFFFF"/>
                </a:solidFill>
                <a:latin typeface="Montserrat" panose="00000500000000000000" pitchFamily="2" charset="0"/>
                <a:sym typeface="Montserrat" panose="00000500000000000000" pitchFamily="2" charset="0"/>
              </a:rPr>
              <a:pPr algn="ctr">
                <a:spcBef>
                  <a:spcPct val="0"/>
                </a:spcBef>
                <a:spcAft>
                  <a:spcPct val="0"/>
                </a:spcAft>
              </a:pPr>
              <a:t>22</a:t>
            </a:fld>
            <a:endParaRPr lang="en-US" dirty="0">
              <a:solidFill>
                <a:srgbClr val="FFFFFF"/>
              </a:solidFill>
              <a:latin typeface="Montserrat" panose="00000500000000000000" pitchFamily="2" charset="0"/>
              <a:sym typeface="Montserrat" panose="00000500000000000000" pitchFamily="2" charset="0"/>
            </a:endParaRPr>
          </a:p>
        </p:txBody>
      </p:sp>
      <p:sp>
        <p:nvSpPr>
          <p:cNvPr id="138" name="Text Placeholder 3"/>
          <p:cNvSpPr>
            <a:spLocks noGrp="1"/>
          </p:cNvSpPr>
          <p:nvPr>
            <p:custDataLst>
              <p:tags r:id="rId58"/>
            </p:custDataLst>
          </p:nvPr>
        </p:nvSpPr>
        <p:spPr bwMode="gray">
          <a:xfrm>
            <a:off x="7667625" y="5884863"/>
            <a:ext cx="169863" cy="2016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33194A92-FC69-4936-8463-3A188B9E0C7F}" type="datetime'''''''''''''''''''''''11'''''''''''''''''''''''''''''">
              <a:rPr lang="en-US" altLang="en-US" smtClean="0">
                <a:solidFill>
                  <a:srgbClr val="FFFFFF"/>
                </a:solidFill>
                <a:latin typeface="Montserrat" panose="00000500000000000000" pitchFamily="2" charset="0"/>
                <a:sym typeface="Montserrat" panose="00000500000000000000" pitchFamily="2" charset="0"/>
              </a:rPr>
              <a:pPr algn="ctr">
                <a:spcBef>
                  <a:spcPct val="0"/>
                </a:spcBef>
                <a:spcAft>
                  <a:spcPct val="0"/>
                </a:spcAft>
              </a:pPr>
              <a:t>11</a:t>
            </a:fld>
            <a:endParaRPr lang="en-US" dirty="0">
              <a:solidFill>
                <a:srgbClr val="FFFFFF"/>
              </a:solidFill>
              <a:latin typeface="Montserrat" panose="00000500000000000000" pitchFamily="2" charset="0"/>
              <a:sym typeface="Montserrat" panose="00000500000000000000" pitchFamily="2" charset="0"/>
            </a:endParaRPr>
          </a:p>
        </p:txBody>
      </p:sp>
      <p:sp>
        <p:nvSpPr>
          <p:cNvPr id="139" name="Text Placeholder 3"/>
          <p:cNvSpPr>
            <a:spLocks noGrp="1"/>
          </p:cNvSpPr>
          <p:nvPr>
            <p:custDataLst>
              <p:tags r:id="rId59"/>
            </p:custDataLst>
          </p:nvPr>
        </p:nvSpPr>
        <p:spPr bwMode="gray">
          <a:xfrm>
            <a:off x="7997825" y="5884863"/>
            <a:ext cx="180975" cy="2016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2474557B-A4A9-4E0B-845B-B58639368F15}" type="datetime'''''1''''''''''''''''''''''''''''''''2'">
              <a:rPr lang="en-US" altLang="en-US" smtClean="0">
                <a:solidFill>
                  <a:srgbClr val="FFFFFF"/>
                </a:solidFill>
                <a:latin typeface="Montserrat" panose="00000500000000000000" pitchFamily="2" charset="0"/>
                <a:sym typeface="Montserrat" panose="00000500000000000000" pitchFamily="2" charset="0"/>
              </a:rPr>
              <a:pPr algn="ctr">
                <a:spcBef>
                  <a:spcPct val="0"/>
                </a:spcBef>
                <a:spcAft>
                  <a:spcPct val="0"/>
                </a:spcAft>
              </a:pPr>
              <a:t>12</a:t>
            </a:fld>
            <a:endParaRPr lang="en-US" dirty="0">
              <a:solidFill>
                <a:srgbClr val="FFFFFF"/>
              </a:solidFill>
              <a:latin typeface="Montserrat" panose="00000500000000000000" pitchFamily="2" charset="0"/>
              <a:sym typeface="Montserrat" panose="00000500000000000000" pitchFamily="2" charset="0"/>
            </a:endParaRPr>
          </a:p>
        </p:txBody>
      </p:sp>
      <p:sp>
        <p:nvSpPr>
          <p:cNvPr id="140" name="Text Placeholder 3"/>
          <p:cNvSpPr>
            <a:spLocks noGrp="1"/>
          </p:cNvSpPr>
          <p:nvPr>
            <p:custDataLst>
              <p:tags r:id="rId60"/>
            </p:custDataLst>
          </p:nvPr>
        </p:nvSpPr>
        <p:spPr bwMode="gray">
          <a:xfrm>
            <a:off x="8334375" y="5884863"/>
            <a:ext cx="180975" cy="2016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09B270D4-6EC3-44B0-B135-1CDE8A9C41A0}" type="datetime'''''''''''''''''''''''''''''''''1''''''''''''''''''''''3'''''">
              <a:rPr lang="en-US" altLang="en-US" smtClean="0">
                <a:solidFill>
                  <a:srgbClr val="FFFFFF"/>
                </a:solidFill>
                <a:latin typeface="Montserrat" panose="00000500000000000000" pitchFamily="2" charset="0"/>
                <a:sym typeface="Montserrat" panose="00000500000000000000" pitchFamily="2" charset="0"/>
              </a:rPr>
              <a:pPr algn="ctr">
                <a:spcBef>
                  <a:spcPct val="0"/>
                </a:spcBef>
                <a:spcAft>
                  <a:spcPct val="0"/>
                </a:spcAft>
              </a:pPr>
              <a:t>13</a:t>
            </a:fld>
            <a:endParaRPr lang="en-US" dirty="0">
              <a:solidFill>
                <a:srgbClr val="FFFFFF"/>
              </a:solidFill>
              <a:latin typeface="Montserrat" panose="00000500000000000000" pitchFamily="2" charset="0"/>
              <a:sym typeface="Montserrat" panose="00000500000000000000" pitchFamily="2" charset="0"/>
            </a:endParaRPr>
          </a:p>
        </p:txBody>
      </p:sp>
      <p:sp>
        <p:nvSpPr>
          <p:cNvPr id="143" name="Text Placeholder 3"/>
          <p:cNvSpPr>
            <a:spLocks noGrp="1"/>
          </p:cNvSpPr>
          <p:nvPr>
            <p:custDataLst>
              <p:tags r:id="rId61"/>
            </p:custDataLst>
          </p:nvPr>
        </p:nvSpPr>
        <p:spPr bwMode="gray">
          <a:xfrm>
            <a:off x="9347200" y="5884863"/>
            <a:ext cx="180975" cy="2016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A7FF0B34-78B1-492D-BB45-688D14813E0E}" type="datetime'''''''1''''6'''''''''''''''''''''''">
              <a:rPr lang="en-US" altLang="en-US" smtClean="0">
                <a:solidFill>
                  <a:srgbClr val="FFFFFF"/>
                </a:solidFill>
                <a:latin typeface="Montserrat" panose="00000500000000000000" pitchFamily="2" charset="0"/>
                <a:sym typeface="Montserrat" panose="00000500000000000000" pitchFamily="2" charset="0"/>
              </a:rPr>
              <a:pPr algn="ctr">
                <a:spcBef>
                  <a:spcPct val="0"/>
                </a:spcBef>
                <a:spcAft>
                  <a:spcPct val="0"/>
                </a:spcAft>
              </a:pPr>
              <a:t>16</a:t>
            </a:fld>
            <a:endParaRPr lang="en-US" dirty="0">
              <a:solidFill>
                <a:srgbClr val="FFFFFF"/>
              </a:solidFill>
              <a:latin typeface="Montserrat" panose="00000500000000000000" pitchFamily="2" charset="0"/>
              <a:sym typeface="Montserrat" panose="00000500000000000000" pitchFamily="2" charset="0"/>
            </a:endParaRPr>
          </a:p>
        </p:txBody>
      </p:sp>
      <p:sp>
        <p:nvSpPr>
          <p:cNvPr id="144" name="Text Placeholder 3"/>
          <p:cNvSpPr>
            <a:spLocks noGrp="1"/>
          </p:cNvSpPr>
          <p:nvPr>
            <p:custDataLst>
              <p:tags r:id="rId62"/>
            </p:custDataLst>
          </p:nvPr>
        </p:nvSpPr>
        <p:spPr bwMode="gray">
          <a:xfrm>
            <a:off x="9683750" y="5884863"/>
            <a:ext cx="180975" cy="2016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63204274-83A9-4AFC-81A3-0CE7143815A2}" type="datetime'''''''''''''''''''''''''''''''17'''''''''''">
              <a:rPr lang="en-US" altLang="en-US" smtClean="0">
                <a:solidFill>
                  <a:srgbClr val="FFFFFF"/>
                </a:solidFill>
                <a:latin typeface="Montserrat" panose="00000500000000000000" pitchFamily="2" charset="0"/>
                <a:sym typeface="Montserrat" panose="00000500000000000000" pitchFamily="2" charset="0"/>
              </a:rPr>
              <a:pPr algn="ctr">
                <a:spcBef>
                  <a:spcPct val="0"/>
                </a:spcBef>
                <a:spcAft>
                  <a:spcPct val="0"/>
                </a:spcAft>
              </a:pPr>
              <a:t>17</a:t>
            </a:fld>
            <a:endParaRPr lang="en-US" dirty="0">
              <a:solidFill>
                <a:srgbClr val="FFFFFF"/>
              </a:solidFill>
              <a:latin typeface="Montserrat" panose="00000500000000000000" pitchFamily="2" charset="0"/>
              <a:sym typeface="Montserrat" panose="00000500000000000000" pitchFamily="2" charset="0"/>
            </a:endParaRPr>
          </a:p>
        </p:txBody>
      </p:sp>
      <p:sp>
        <p:nvSpPr>
          <p:cNvPr id="145" name="Text Placeholder 3"/>
          <p:cNvSpPr>
            <a:spLocks noGrp="1"/>
          </p:cNvSpPr>
          <p:nvPr>
            <p:custDataLst>
              <p:tags r:id="rId63"/>
            </p:custDataLst>
          </p:nvPr>
        </p:nvSpPr>
        <p:spPr bwMode="gray">
          <a:xfrm>
            <a:off x="10020300" y="5884863"/>
            <a:ext cx="180975" cy="2016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134657D0-82DE-411D-833F-38A04CDB41D2}" type="datetime'''''''''''''''''''''''1''''''''''''8'''''''''''''''''''">
              <a:rPr lang="en-US" altLang="en-US" smtClean="0">
                <a:solidFill>
                  <a:srgbClr val="FFFFFF"/>
                </a:solidFill>
                <a:latin typeface="Montserrat" panose="00000500000000000000" pitchFamily="2" charset="0"/>
                <a:sym typeface="Montserrat" panose="00000500000000000000" pitchFamily="2" charset="0"/>
              </a:rPr>
              <a:pPr algn="ctr">
                <a:spcBef>
                  <a:spcPct val="0"/>
                </a:spcBef>
                <a:spcAft>
                  <a:spcPct val="0"/>
                </a:spcAft>
              </a:pPr>
              <a:t>18</a:t>
            </a:fld>
            <a:endParaRPr lang="en-US" dirty="0">
              <a:solidFill>
                <a:srgbClr val="FFFFFF"/>
              </a:solidFill>
              <a:latin typeface="Montserrat" panose="00000500000000000000" pitchFamily="2" charset="0"/>
              <a:sym typeface="Montserrat" panose="00000500000000000000" pitchFamily="2" charset="0"/>
            </a:endParaRPr>
          </a:p>
        </p:txBody>
      </p:sp>
      <p:sp>
        <p:nvSpPr>
          <p:cNvPr id="146" name="Text Placeholder 3"/>
          <p:cNvSpPr>
            <a:spLocks noGrp="1"/>
          </p:cNvSpPr>
          <p:nvPr>
            <p:custDataLst>
              <p:tags r:id="rId64"/>
            </p:custDataLst>
          </p:nvPr>
        </p:nvSpPr>
        <p:spPr bwMode="gray">
          <a:xfrm>
            <a:off x="10358438" y="5884863"/>
            <a:ext cx="180975" cy="2016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C4F5DE82-C1F5-402B-B921-14B6716F5993}" type="datetime'''''1''''''''''''''''''''''''''''''''''9'''''''''">
              <a:rPr lang="en-US" altLang="en-US" smtClean="0">
                <a:solidFill>
                  <a:srgbClr val="FFFFFF"/>
                </a:solidFill>
                <a:latin typeface="Montserrat" panose="00000500000000000000" pitchFamily="2" charset="0"/>
                <a:sym typeface="Montserrat" panose="00000500000000000000" pitchFamily="2" charset="0"/>
              </a:rPr>
              <a:pPr algn="ctr">
                <a:spcBef>
                  <a:spcPct val="0"/>
                </a:spcBef>
                <a:spcAft>
                  <a:spcPct val="0"/>
                </a:spcAft>
              </a:pPr>
              <a:t>19</a:t>
            </a:fld>
            <a:endParaRPr lang="en-US" dirty="0">
              <a:solidFill>
                <a:srgbClr val="FFFFFF"/>
              </a:solidFill>
              <a:latin typeface="Montserrat" panose="00000500000000000000" pitchFamily="2" charset="0"/>
              <a:sym typeface="Montserrat" panose="00000500000000000000" pitchFamily="2" charset="0"/>
            </a:endParaRPr>
          </a:p>
        </p:txBody>
      </p:sp>
      <p:sp>
        <p:nvSpPr>
          <p:cNvPr id="147" name="Text Placeholder 3"/>
          <p:cNvSpPr>
            <a:spLocks noGrp="1"/>
          </p:cNvSpPr>
          <p:nvPr>
            <p:custDataLst>
              <p:tags r:id="rId65"/>
            </p:custDataLst>
          </p:nvPr>
        </p:nvSpPr>
        <p:spPr bwMode="gray">
          <a:xfrm>
            <a:off x="10694988" y="5884863"/>
            <a:ext cx="180975" cy="2016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686E96BA-022E-46E5-8BA7-7410649B142C}" type="datetime'''''2''''''''''''0'''''''''''''''''''''''''''''''">
              <a:rPr lang="en-US" altLang="en-US" smtClean="0">
                <a:solidFill>
                  <a:srgbClr val="FFFFFF"/>
                </a:solidFill>
                <a:latin typeface="Montserrat" panose="00000500000000000000" pitchFamily="2" charset="0"/>
                <a:sym typeface="Montserrat" panose="00000500000000000000" pitchFamily="2" charset="0"/>
              </a:rPr>
              <a:pPr algn="ctr">
                <a:spcBef>
                  <a:spcPct val="0"/>
                </a:spcBef>
                <a:spcAft>
                  <a:spcPct val="0"/>
                </a:spcAft>
              </a:pPr>
              <a:t>20</a:t>
            </a:fld>
            <a:endParaRPr lang="en-US" dirty="0">
              <a:solidFill>
                <a:srgbClr val="FFFFFF"/>
              </a:solidFill>
              <a:latin typeface="Montserrat" panose="00000500000000000000" pitchFamily="2" charset="0"/>
              <a:sym typeface="Montserrat" panose="00000500000000000000" pitchFamily="2" charset="0"/>
            </a:endParaRPr>
          </a:p>
        </p:txBody>
      </p:sp>
      <p:sp>
        <p:nvSpPr>
          <p:cNvPr id="365" name="TextBox 364"/>
          <p:cNvSpPr txBox="1"/>
          <p:nvPr/>
        </p:nvSpPr>
        <p:spPr>
          <a:xfrm>
            <a:off x="163921" y="6652184"/>
            <a:ext cx="5269071" cy="1538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r>
              <a:rPr lang="en-US" sz="1000" dirty="0">
                <a:solidFill>
                  <a:schemeClr val="bg1"/>
                </a:solidFill>
                <a:latin typeface="Montserrat" panose="00000500000000000000" pitchFamily="2" charset="0"/>
              </a:rPr>
              <a:t>Source: Ministry of Health and Family Welfare (MoHFW), Indian Council of Medical Research</a:t>
            </a:r>
          </a:p>
        </p:txBody>
      </p:sp>
      <p:sp>
        <p:nvSpPr>
          <p:cNvPr id="182" name="Rectangle 181"/>
          <p:cNvSpPr/>
          <p:nvPr/>
        </p:nvSpPr>
        <p:spPr>
          <a:xfrm>
            <a:off x="159583" y="1858696"/>
            <a:ext cx="1141338" cy="830997"/>
          </a:xfrm>
          <a:prstGeom prst="rect">
            <a:avLst/>
          </a:prstGeom>
        </p:spPr>
        <p:txBody>
          <a:bodyPr wrap="none" lIns="0" tIns="0" rIns="0" bIns="0">
            <a:spAutoFit/>
          </a:bodyPr>
          <a:lstStyle/>
          <a:p>
            <a:pPr algn="ctr"/>
            <a:r>
              <a:rPr lang="en-US" dirty="0">
                <a:solidFill>
                  <a:srgbClr val="F7AF8D"/>
                </a:solidFill>
                <a:latin typeface="Montserrat" panose="00000500000000000000" pitchFamily="2" charset="0"/>
              </a:rPr>
              <a:t>Number of </a:t>
            </a:r>
          </a:p>
          <a:p>
            <a:pPr algn="ctr"/>
            <a:r>
              <a:rPr lang="en-US" dirty="0">
                <a:solidFill>
                  <a:srgbClr val="F7AF8D"/>
                </a:solidFill>
                <a:latin typeface="Montserrat" panose="00000500000000000000" pitchFamily="2" charset="0"/>
              </a:rPr>
              <a:t>daily tests</a:t>
            </a:r>
            <a:br>
              <a:rPr lang="en-US" dirty="0">
                <a:solidFill>
                  <a:srgbClr val="F7AF8D"/>
                </a:solidFill>
                <a:latin typeface="Montserrat" panose="00000500000000000000" pitchFamily="2" charset="0"/>
              </a:rPr>
            </a:br>
            <a:r>
              <a:rPr lang="en-US" dirty="0">
                <a:solidFill>
                  <a:srgbClr val="F7AF8D"/>
                </a:solidFill>
                <a:latin typeface="Montserrat" panose="00000500000000000000" pitchFamily="2" charset="0"/>
              </a:rPr>
              <a:t>(in ,000)</a:t>
            </a:r>
          </a:p>
        </p:txBody>
      </p:sp>
      <p:sp>
        <p:nvSpPr>
          <p:cNvPr id="184" name="Rectangle 183"/>
          <p:cNvSpPr/>
          <p:nvPr/>
        </p:nvSpPr>
        <p:spPr>
          <a:xfrm>
            <a:off x="230113" y="4578350"/>
            <a:ext cx="1000275" cy="553998"/>
          </a:xfrm>
          <a:prstGeom prst="rect">
            <a:avLst/>
          </a:prstGeom>
        </p:spPr>
        <p:txBody>
          <a:bodyPr wrap="none" lIns="0" tIns="0" rIns="0" bIns="0">
            <a:spAutoFit/>
          </a:bodyPr>
          <a:lstStyle/>
          <a:p>
            <a:pPr algn="ctr"/>
            <a:r>
              <a:rPr lang="en-US" dirty="0">
                <a:solidFill>
                  <a:schemeClr val="bg1"/>
                </a:solidFill>
                <a:latin typeface="Montserrat" panose="00000500000000000000" pitchFamily="2" charset="0"/>
              </a:rPr>
              <a:t>Daily new</a:t>
            </a:r>
            <a:br>
              <a:rPr lang="en-US" dirty="0">
                <a:solidFill>
                  <a:schemeClr val="bg1"/>
                </a:solidFill>
                <a:latin typeface="Montserrat" panose="00000500000000000000" pitchFamily="2" charset="0"/>
              </a:rPr>
            </a:br>
            <a:r>
              <a:rPr lang="en-US" dirty="0">
                <a:solidFill>
                  <a:schemeClr val="bg1"/>
                </a:solidFill>
                <a:latin typeface="Montserrat" panose="00000500000000000000" pitchFamily="2" charset="0"/>
              </a:rPr>
              <a:t>cases</a:t>
            </a:r>
          </a:p>
        </p:txBody>
      </p:sp>
      <p:sp>
        <p:nvSpPr>
          <p:cNvPr id="59" name="Rectangle 58"/>
          <p:cNvSpPr/>
          <p:nvPr/>
        </p:nvSpPr>
        <p:spPr>
          <a:xfrm>
            <a:off x="229734" y="290283"/>
            <a:ext cx="11718470" cy="492443"/>
          </a:xfrm>
          <a:prstGeom prst="rect">
            <a:avLst/>
          </a:prstGeom>
        </p:spPr>
        <p:txBody>
          <a:bodyPr wrap="square">
            <a:spAutoFit/>
          </a:bodyPr>
          <a:lstStyle/>
          <a:p>
            <a:pPr algn="ctr"/>
            <a:r>
              <a:rPr lang="en-US" sz="2400" dirty="0">
                <a:solidFill>
                  <a:schemeClr val="bg1"/>
                </a:solidFill>
                <a:latin typeface="Montserrat" panose="00000500000000000000" pitchFamily="2" charset="0"/>
              </a:rPr>
              <a:t>Post Lockdown: Testing increased </a:t>
            </a:r>
            <a:r>
              <a:rPr lang="en-US" sz="2600" b="1" dirty="0">
                <a:solidFill>
                  <a:srgbClr val="FFFFFF"/>
                </a:solidFill>
                <a:latin typeface="Montserrat" panose="00000500000000000000" pitchFamily="2" charset="0"/>
              </a:rPr>
              <a:t>24 times</a:t>
            </a:r>
            <a:r>
              <a:rPr lang="en-US" sz="2400" dirty="0">
                <a:solidFill>
                  <a:schemeClr val="bg1"/>
                </a:solidFill>
                <a:latin typeface="Montserrat" panose="00000500000000000000" pitchFamily="2" charset="0"/>
              </a:rPr>
              <a:t>, </a:t>
            </a:r>
          </a:p>
        </p:txBody>
      </p:sp>
      <p:sp>
        <p:nvSpPr>
          <p:cNvPr id="105" name="Rectangle 104"/>
          <p:cNvSpPr/>
          <p:nvPr/>
        </p:nvSpPr>
        <p:spPr>
          <a:xfrm>
            <a:off x="2553954" y="3590099"/>
            <a:ext cx="641201" cy="276999"/>
          </a:xfrm>
          <a:prstGeom prst="rect">
            <a:avLst/>
          </a:prstGeom>
        </p:spPr>
        <p:txBody>
          <a:bodyPr wrap="none" lIns="0" tIns="0" rIns="0" bIns="0">
            <a:spAutoFit/>
          </a:bodyPr>
          <a:lstStyle/>
          <a:p>
            <a:pPr algn="ctr"/>
            <a:r>
              <a:rPr lang="en-US" dirty="0">
                <a:solidFill>
                  <a:srgbClr val="F7AF8D"/>
                </a:solidFill>
                <a:latin typeface="Montserrat" panose="00000500000000000000" pitchFamily="2" charset="0"/>
              </a:rPr>
              <a:t>March</a:t>
            </a:r>
          </a:p>
        </p:txBody>
      </p:sp>
      <p:cxnSp>
        <p:nvCxnSpPr>
          <p:cNvPr id="106" name="Straight Connector 105"/>
          <p:cNvCxnSpPr/>
          <p:nvPr/>
        </p:nvCxnSpPr>
        <p:spPr>
          <a:xfrm rot="5400000" flipV="1">
            <a:off x="7961313" y="-161165"/>
            <a:ext cx="0" cy="7350124"/>
          </a:xfrm>
          <a:prstGeom prst="line">
            <a:avLst/>
          </a:prstGeom>
          <a:ln w="9525" cap="rnd" cmpd="sng" algn="ctr">
            <a:solidFill>
              <a:srgbClr val="F7AF8D"/>
            </a:solidFill>
            <a:prstDash val="solid"/>
            <a:round/>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rot="5400000" flipV="1">
            <a:off x="2874555" y="2187927"/>
            <a:ext cx="0" cy="2651941"/>
          </a:xfrm>
          <a:prstGeom prst="line">
            <a:avLst/>
          </a:prstGeom>
          <a:ln w="9525" cap="rnd" cmpd="sng" algn="ctr">
            <a:solidFill>
              <a:srgbClr val="F7AF8D"/>
            </a:solidFill>
            <a:prstDash val="solid"/>
            <a:roun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8" name="Rectangle 107"/>
          <p:cNvSpPr/>
          <p:nvPr/>
        </p:nvSpPr>
        <p:spPr>
          <a:xfrm>
            <a:off x="7730479" y="3590099"/>
            <a:ext cx="461666" cy="276999"/>
          </a:xfrm>
          <a:prstGeom prst="rect">
            <a:avLst/>
          </a:prstGeom>
        </p:spPr>
        <p:txBody>
          <a:bodyPr wrap="none" lIns="0" tIns="0" rIns="0" bIns="0">
            <a:spAutoFit/>
          </a:bodyPr>
          <a:lstStyle/>
          <a:p>
            <a:pPr algn="ctr"/>
            <a:r>
              <a:rPr lang="en-US" dirty="0">
                <a:solidFill>
                  <a:srgbClr val="F7AF8D"/>
                </a:solidFill>
                <a:latin typeface="Montserrat" panose="00000500000000000000" pitchFamily="2" charset="0"/>
              </a:rPr>
              <a:t>April</a:t>
            </a:r>
          </a:p>
        </p:txBody>
      </p:sp>
      <p:cxnSp>
        <p:nvCxnSpPr>
          <p:cNvPr id="111" name="Straight Connector 110"/>
          <p:cNvCxnSpPr/>
          <p:nvPr/>
        </p:nvCxnSpPr>
        <p:spPr>
          <a:xfrm flipV="1">
            <a:off x="1414181" y="1209087"/>
            <a:ext cx="1827" cy="1994094"/>
          </a:xfrm>
          <a:prstGeom prst="line">
            <a:avLst/>
          </a:prstGeom>
          <a:ln w="9525" cap="rnd" cmpd="sng" algn="ctr">
            <a:solidFill>
              <a:srgbClr val="F7AF8D"/>
            </a:solidFill>
            <a:prstDash val="solid"/>
            <a:round/>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V="1">
            <a:off x="1414181" y="3991347"/>
            <a:ext cx="1827" cy="1805228"/>
          </a:xfrm>
          <a:prstGeom prst="line">
            <a:avLst/>
          </a:prstGeom>
          <a:ln w="9525" cap="rnd" cmpd="sng" algn="ctr">
            <a:solidFill>
              <a:srgbClr val="FFFFFF"/>
            </a:solidFill>
            <a:prstDash val="solid"/>
            <a:roun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486059" y="683956"/>
            <a:ext cx="7205819" cy="492443"/>
          </a:xfrm>
          <a:prstGeom prst="rect">
            <a:avLst/>
          </a:prstGeom>
        </p:spPr>
        <p:txBody>
          <a:bodyPr wrap="none">
            <a:spAutoFit/>
          </a:bodyPr>
          <a:lstStyle/>
          <a:p>
            <a:pPr algn="ctr"/>
            <a:r>
              <a:rPr lang="en-US" sz="2400" dirty="0">
                <a:solidFill>
                  <a:schemeClr val="bg1"/>
                </a:solidFill>
                <a:latin typeface="Montserrat" panose="00000500000000000000" pitchFamily="2" charset="0"/>
              </a:rPr>
              <a:t>while number of new positive cases grew </a:t>
            </a:r>
            <a:r>
              <a:rPr lang="en-US" sz="2600" b="1" dirty="0">
                <a:solidFill>
                  <a:schemeClr val="bg1"/>
                </a:solidFill>
                <a:latin typeface="Montserrat" panose="00000500000000000000" pitchFamily="2" charset="0"/>
              </a:rPr>
              <a:t>16 times</a:t>
            </a:r>
          </a:p>
        </p:txBody>
      </p:sp>
    </p:spTree>
    <p:extLst>
      <p:ext uri="{BB962C8B-B14F-4D97-AF65-F5344CB8AC3E}">
        <p14:creationId xmlns:p14="http://schemas.microsoft.com/office/powerpoint/2010/main" val="9739695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81" name="think-cell Slide" r:id="rId5" imgW="360" imgH="360" progId="">
                  <p:embed/>
                </p:oleObj>
              </mc:Choice>
              <mc:Fallback>
                <p:oleObj name="think-cell Slide" r:id="rId5" imgW="360" imgH="360" progId="">
                  <p:embed/>
                  <p:pic>
                    <p:nvPicPr>
                      <p:cNvPr id="5" name="Object 4"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1600" dirty="0">
              <a:solidFill>
                <a:srgbClr val="FFFFFF"/>
              </a:solidFill>
              <a:sym typeface="+mn-lt"/>
            </a:endParaRPr>
          </a:p>
        </p:txBody>
      </p:sp>
      <p:sp>
        <p:nvSpPr>
          <p:cNvPr id="99" name="Rectangle 5"/>
          <p:cNvSpPr>
            <a:spLocks noChangeArrowheads="1"/>
          </p:cNvSpPr>
          <p:nvPr/>
        </p:nvSpPr>
        <p:spPr bwMode="auto">
          <a:xfrm>
            <a:off x="-37509" y="-19773"/>
            <a:ext cx="12227330" cy="6877774"/>
          </a:xfrm>
          <a:prstGeom prst="rect">
            <a:avLst/>
          </a:prstGeom>
          <a:solidFill>
            <a:srgbClr val="132169"/>
          </a:solidFill>
          <a:ln>
            <a:noFill/>
          </a:ln>
        </p:spPr>
        <p:txBody>
          <a:bodyPr vert="horz" wrap="square" lIns="91440" tIns="45720" rIns="91440" bIns="45720" numCol="1" anchor="t" anchorCtr="0" compatLnSpc="1">
            <a:prstTxWarp prst="textNoShape">
              <a:avLst/>
            </a:prstTxWarp>
          </a:bodyPr>
          <a:lstStyle/>
          <a:p>
            <a:endParaRPr lang="en-US"/>
          </a:p>
        </p:txBody>
      </p:sp>
      <p:sp>
        <p:nvSpPr>
          <p:cNvPr id="429" name="TextBox 428"/>
          <p:cNvSpPr txBox="1"/>
          <p:nvPr/>
        </p:nvSpPr>
        <p:spPr>
          <a:xfrm>
            <a:off x="163921" y="6652184"/>
            <a:ext cx="3218830" cy="1538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r>
              <a:rPr lang="en-US" sz="1000" dirty="0">
                <a:solidFill>
                  <a:schemeClr val="bg1"/>
                </a:solidFill>
                <a:latin typeface="Montserrat" panose="00000500000000000000" pitchFamily="2" charset="0"/>
              </a:rPr>
              <a:t>Source: Ministry of Health and Family Welfare (MoHFW)</a:t>
            </a:r>
          </a:p>
        </p:txBody>
      </p:sp>
      <p:pic>
        <p:nvPicPr>
          <p:cNvPr id="102" name="Picture 10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844" y="97911"/>
            <a:ext cx="12192000" cy="6083048"/>
          </a:xfrm>
          <a:prstGeom prst="rect">
            <a:avLst/>
          </a:prstGeom>
        </p:spPr>
      </p:pic>
      <p:sp>
        <p:nvSpPr>
          <p:cNvPr id="431" name="Rectangle 430"/>
          <p:cNvSpPr/>
          <p:nvPr/>
        </p:nvSpPr>
        <p:spPr>
          <a:xfrm>
            <a:off x="345388" y="290283"/>
            <a:ext cx="11584953" cy="892552"/>
          </a:xfrm>
          <a:prstGeom prst="rect">
            <a:avLst/>
          </a:prstGeom>
        </p:spPr>
        <p:txBody>
          <a:bodyPr wrap="square">
            <a:spAutoFit/>
          </a:bodyPr>
          <a:lstStyle/>
          <a:p>
            <a:pPr algn="ctr"/>
            <a:r>
              <a:rPr lang="en-US" sz="2400" dirty="0">
                <a:solidFill>
                  <a:schemeClr val="bg1"/>
                </a:solidFill>
                <a:latin typeface="Montserrat" panose="00000500000000000000" pitchFamily="2" charset="0"/>
              </a:rPr>
              <a:t>Since lockdown, in number of positive cases - </a:t>
            </a:r>
            <a:r>
              <a:rPr lang="en-US" sz="2600" b="1" dirty="0">
                <a:solidFill>
                  <a:schemeClr val="bg1"/>
                </a:solidFill>
                <a:latin typeface="Montserrat" panose="00000500000000000000" pitchFamily="2" charset="0"/>
              </a:rPr>
              <a:t>no exponential growth </a:t>
            </a:r>
          </a:p>
          <a:p>
            <a:pPr algn="ctr"/>
            <a:r>
              <a:rPr lang="en-US" sz="2000" dirty="0">
                <a:solidFill>
                  <a:schemeClr val="bg1"/>
                </a:solidFill>
                <a:latin typeface="Montserrat" panose="00000500000000000000" pitchFamily="2" charset="0"/>
              </a:rPr>
              <a:t>(Based on testing)</a:t>
            </a:r>
            <a:r>
              <a:rPr lang="en-US" sz="2600" b="1" dirty="0">
                <a:solidFill>
                  <a:schemeClr val="bg1"/>
                </a:solidFill>
                <a:latin typeface="Montserrat" panose="00000500000000000000" pitchFamily="2" charset="0"/>
              </a:rPr>
              <a:t> </a:t>
            </a:r>
            <a:endParaRPr lang="en-US" sz="2400" b="1" dirty="0">
              <a:solidFill>
                <a:schemeClr val="bg1"/>
              </a:solidFill>
              <a:latin typeface="Montserrat" panose="00000500000000000000" pitchFamily="2" charset="0"/>
            </a:endParaRPr>
          </a:p>
        </p:txBody>
      </p:sp>
      <p:sp>
        <p:nvSpPr>
          <p:cNvPr id="432" name="Rectangle 431"/>
          <p:cNvSpPr/>
          <p:nvPr/>
        </p:nvSpPr>
        <p:spPr>
          <a:xfrm>
            <a:off x="2748644" y="1226790"/>
            <a:ext cx="6694712" cy="461665"/>
          </a:xfrm>
          <a:prstGeom prst="rect">
            <a:avLst/>
          </a:prstGeom>
        </p:spPr>
        <p:txBody>
          <a:bodyPr wrap="square">
            <a:spAutoFit/>
          </a:bodyPr>
          <a:lstStyle/>
          <a:p>
            <a:pPr algn="ctr">
              <a:spcBef>
                <a:spcPct val="0"/>
              </a:spcBef>
              <a:spcAft>
                <a:spcPct val="0"/>
              </a:spcAft>
            </a:pPr>
            <a:r>
              <a:rPr lang="en-US" altLang="en-US" sz="2400">
                <a:solidFill>
                  <a:schemeClr val="bg1"/>
                </a:solidFill>
                <a:sym typeface="+mn-lt"/>
              </a:rPr>
              <a:t>Total number of positive cases in India</a:t>
            </a:r>
            <a:endParaRPr lang="en-US" sz="2400" dirty="0">
              <a:solidFill>
                <a:schemeClr val="bg1"/>
              </a:solidFill>
              <a:sym typeface="+mn-lt"/>
            </a:endParaRPr>
          </a:p>
        </p:txBody>
      </p:sp>
      <p:graphicFrame>
        <p:nvGraphicFramePr>
          <p:cNvPr id="55" name="Chart 54">
            <a:extLst>
              <a:ext uri="{FF2B5EF4-FFF2-40B4-BE49-F238E27FC236}">
                <a16:creationId xmlns:a16="http://schemas.microsoft.com/office/drawing/2014/main" id="{82B32C5C-DBE1-4112-A8DD-56B45B2E15DD}"/>
              </a:ext>
            </a:extLst>
          </p:cNvPr>
          <p:cNvGraphicFramePr>
            <a:graphicFrameLocks/>
          </p:cNvGraphicFramePr>
          <p:nvPr>
            <p:extLst>
              <p:ext uri="{D42A27DB-BD31-4B8C-83A1-F6EECF244321}">
                <p14:modId xmlns:p14="http://schemas.microsoft.com/office/powerpoint/2010/main" val="2179661746"/>
              </p:ext>
            </p:extLst>
          </p:nvPr>
        </p:nvGraphicFramePr>
        <p:xfrm>
          <a:off x="163921" y="985421"/>
          <a:ext cx="11465827" cy="5313222"/>
        </p:xfrm>
        <a:graphic>
          <a:graphicData uri="http://schemas.openxmlformats.org/drawingml/2006/chart">
            <c:chart xmlns:c="http://schemas.openxmlformats.org/drawingml/2006/chart" xmlns:r="http://schemas.openxmlformats.org/officeDocument/2006/relationships" r:id="rId8"/>
          </a:graphicData>
        </a:graphic>
      </p:graphicFrame>
      <p:sp>
        <p:nvSpPr>
          <p:cNvPr id="56" name="Rectangle 55">
            <a:extLst>
              <a:ext uri="{FF2B5EF4-FFF2-40B4-BE49-F238E27FC236}">
                <a16:creationId xmlns:a16="http://schemas.microsoft.com/office/drawing/2014/main" id="{26581859-33E5-4232-995D-1E5C0A8F1C62}"/>
              </a:ext>
            </a:extLst>
          </p:cNvPr>
          <p:cNvSpPr/>
          <p:nvPr/>
        </p:nvSpPr>
        <p:spPr>
          <a:xfrm>
            <a:off x="2038392" y="6358609"/>
            <a:ext cx="641201" cy="276999"/>
          </a:xfrm>
          <a:prstGeom prst="rect">
            <a:avLst/>
          </a:prstGeom>
        </p:spPr>
        <p:txBody>
          <a:bodyPr wrap="none" lIns="0" tIns="0" rIns="0" bIns="0">
            <a:spAutoFit/>
          </a:bodyPr>
          <a:lstStyle/>
          <a:p>
            <a:pPr algn="ctr"/>
            <a:r>
              <a:rPr lang="en-US" dirty="0">
                <a:solidFill>
                  <a:srgbClr val="FFFFFF"/>
                </a:solidFill>
                <a:latin typeface="Montserrat" panose="00000500000000000000" pitchFamily="2" charset="0"/>
              </a:rPr>
              <a:t>March</a:t>
            </a:r>
          </a:p>
        </p:txBody>
      </p:sp>
      <p:cxnSp>
        <p:nvCxnSpPr>
          <p:cNvPr id="57" name="Straight Connector 56">
            <a:extLst>
              <a:ext uri="{FF2B5EF4-FFF2-40B4-BE49-F238E27FC236}">
                <a16:creationId xmlns:a16="http://schemas.microsoft.com/office/drawing/2014/main" id="{55E90F88-5AFF-4609-B602-7225FE379376}"/>
              </a:ext>
            </a:extLst>
          </p:cNvPr>
          <p:cNvCxnSpPr>
            <a:cxnSpLocks/>
          </p:cNvCxnSpPr>
          <p:nvPr/>
        </p:nvCxnSpPr>
        <p:spPr>
          <a:xfrm>
            <a:off x="3770688" y="6282407"/>
            <a:ext cx="7734772" cy="0"/>
          </a:xfrm>
          <a:prstGeom prst="line">
            <a:avLst/>
          </a:prstGeom>
          <a:ln w="9525" cap="rnd" cmpd="sng" algn="ctr">
            <a:solidFill>
              <a:srgbClr val="FFFFFF"/>
            </a:solidFill>
            <a:prstDash val="solid"/>
            <a:round/>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21686700-D16F-4EF7-BB19-E71C09918DE5}"/>
              </a:ext>
            </a:extLst>
          </p:cNvPr>
          <p:cNvCxnSpPr/>
          <p:nvPr/>
        </p:nvCxnSpPr>
        <p:spPr>
          <a:xfrm rot="5400000" flipV="1">
            <a:off x="2358992" y="4956437"/>
            <a:ext cx="0" cy="2651941"/>
          </a:xfrm>
          <a:prstGeom prst="line">
            <a:avLst/>
          </a:prstGeom>
          <a:ln w="9525" cap="rnd" cmpd="sng" algn="ctr">
            <a:solidFill>
              <a:srgbClr val="FFFFFF"/>
            </a:solidFill>
            <a:prstDash val="solid"/>
            <a:roun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B6CDC296-BE7F-4363-AC95-D2C74EEC06C8}"/>
              </a:ext>
            </a:extLst>
          </p:cNvPr>
          <p:cNvSpPr/>
          <p:nvPr/>
        </p:nvSpPr>
        <p:spPr>
          <a:xfrm>
            <a:off x="7214917" y="6358609"/>
            <a:ext cx="461666" cy="276999"/>
          </a:xfrm>
          <a:prstGeom prst="rect">
            <a:avLst/>
          </a:prstGeom>
        </p:spPr>
        <p:txBody>
          <a:bodyPr wrap="none" lIns="0" tIns="0" rIns="0" bIns="0">
            <a:spAutoFit/>
          </a:bodyPr>
          <a:lstStyle/>
          <a:p>
            <a:pPr algn="ctr"/>
            <a:r>
              <a:rPr lang="en-US" dirty="0">
                <a:solidFill>
                  <a:srgbClr val="FFFFFF"/>
                </a:solidFill>
                <a:latin typeface="Montserrat" panose="00000500000000000000" pitchFamily="2" charset="0"/>
              </a:rPr>
              <a:t>April</a:t>
            </a:r>
          </a:p>
        </p:txBody>
      </p:sp>
    </p:spTree>
    <p:extLst>
      <p:ext uri="{BB962C8B-B14F-4D97-AF65-F5344CB8AC3E}">
        <p14:creationId xmlns:p14="http://schemas.microsoft.com/office/powerpoint/2010/main" val="23381368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05" name="think-cell Slide" r:id="rId70" imgW="360" imgH="360" progId="">
                  <p:embed/>
                </p:oleObj>
              </mc:Choice>
              <mc:Fallback>
                <p:oleObj name="think-cell Slide" r:id="rId70" imgW="360" imgH="360" progId="">
                  <p:embed/>
                  <p:pic>
                    <p:nvPicPr>
                      <p:cNvPr id="5" name="Object 4" hidden="1"/>
                      <p:cNvPicPr>
                        <a:picLocks noChangeAspect="1" noChangeArrowheads="1"/>
                      </p:cNvPicPr>
                      <p:nvPr/>
                    </p:nvPicPr>
                    <p:blipFill>
                      <a:blip r:embed="rId71">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1100" dirty="0">
              <a:solidFill>
                <a:srgbClr val="FFFFFF"/>
              </a:solidFill>
              <a:latin typeface="Montserrat" panose="00000500000000000000"/>
              <a:sym typeface="Montserrat" panose="00000500000000000000"/>
            </a:endParaRPr>
          </a:p>
        </p:txBody>
      </p:sp>
      <p:sp>
        <p:nvSpPr>
          <p:cNvPr id="99" name="Rectangle 5"/>
          <p:cNvSpPr>
            <a:spLocks noChangeArrowheads="1"/>
          </p:cNvSpPr>
          <p:nvPr/>
        </p:nvSpPr>
        <p:spPr bwMode="auto">
          <a:xfrm>
            <a:off x="-37509" y="-19773"/>
            <a:ext cx="12227330" cy="6877774"/>
          </a:xfrm>
          <a:prstGeom prst="rect">
            <a:avLst/>
          </a:prstGeom>
          <a:solidFill>
            <a:srgbClr val="132169"/>
          </a:solidFill>
          <a:ln>
            <a:noFill/>
          </a:ln>
        </p:spPr>
        <p:txBody>
          <a:bodyPr vert="horz" wrap="square" lIns="91440" tIns="45720" rIns="91440" bIns="45720" numCol="1" anchor="t" anchorCtr="0" compatLnSpc="1">
            <a:prstTxWarp prst="textNoShape">
              <a:avLst/>
            </a:prstTxWarp>
          </a:bodyPr>
          <a:lstStyle/>
          <a:p>
            <a:endParaRPr lang="en-US"/>
          </a:p>
        </p:txBody>
      </p:sp>
      <p:sp>
        <p:nvSpPr>
          <p:cNvPr id="429" name="TextBox 428"/>
          <p:cNvSpPr txBox="1"/>
          <p:nvPr/>
        </p:nvSpPr>
        <p:spPr>
          <a:xfrm>
            <a:off x="163921" y="6652184"/>
            <a:ext cx="5269071" cy="1538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r>
              <a:rPr lang="en-US" sz="1000" dirty="0">
                <a:solidFill>
                  <a:schemeClr val="bg1"/>
                </a:solidFill>
                <a:latin typeface="Montserrat" panose="00000500000000000000" pitchFamily="2" charset="0"/>
              </a:rPr>
              <a:t>Source: Ministry of Health and Family Welfare (MoHFW), Indian Council of Medical Research</a:t>
            </a:r>
          </a:p>
        </p:txBody>
      </p:sp>
      <p:pic>
        <p:nvPicPr>
          <p:cNvPr id="102" name="Picture 101"/>
          <p:cNvPicPr>
            <a:picLocks noChangeAspect="1"/>
          </p:cNvPicPr>
          <p:nvPr/>
        </p:nvPicPr>
        <p:blipFill>
          <a:blip r:embed="rId72">
            <a:extLst>
              <a:ext uri="{28A0092B-C50C-407E-A947-70E740481C1C}">
                <a14:useLocalDpi xmlns:a14="http://schemas.microsoft.com/office/drawing/2010/main" val="0"/>
              </a:ext>
            </a:extLst>
          </a:blip>
          <a:stretch>
            <a:fillRect/>
          </a:stretch>
        </p:blipFill>
        <p:spPr>
          <a:xfrm>
            <a:off x="0" y="-19773"/>
            <a:ext cx="12192000" cy="6083048"/>
          </a:xfrm>
          <a:prstGeom prst="rect">
            <a:avLst/>
          </a:prstGeom>
        </p:spPr>
      </p:pic>
      <p:graphicFrame>
        <p:nvGraphicFramePr>
          <p:cNvPr id="112" name="Chart 111"/>
          <p:cNvGraphicFramePr/>
          <p:nvPr>
            <p:custDataLst>
              <p:tags r:id="rId4"/>
            </p:custDataLst>
          </p:nvPr>
        </p:nvGraphicFramePr>
        <p:xfrm>
          <a:off x="557213" y="1854200"/>
          <a:ext cx="10699750" cy="3968750"/>
        </p:xfrm>
        <a:graphic>
          <a:graphicData uri="http://schemas.openxmlformats.org/drawingml/2006/chart">
            <c:chart xmlns:c="http://schemas.openxmlformats.org/drawingml/2006/chart" xmlns:r="http://schemas.openxmlformats.org/officeDocument/2006/relationships" r:id="rId73"/>
          </a:graphicData>
        </a:graphic>
      </p:graphicFrame>
      <p:sp>
        <p:nvSpPr>
          <p:cNvPr id="303" name="Text Placeholder 3"/>
          <p:cNvSpPr>
            <a:spLocks noGrp="1"/>
          </p:cNvSpPr>
          <p:nvPr>
            <p:custDataLst>
              <p:tags r:id="rId5"/>
            </p:custDataLst>
          </p:nvPr>
        </p:nvSpPr>
        <p:spPr bwMode="gray">
          <a:xfrm>
            <a:off x="1262063" y="5842000"/>
            <a:ext cx="201613" cy="481013"/>
          </a:xfrm>
          <a:prstGeom prst="rect">
            <a:avLst/>
          </a:prstGeom>
          <a:noFill/>
          <a:ln>
            <a:noFill/>
          </a:ln>
          <a:extLst>
            <a:ext uri="{909E8E84-426E-40DD-AFC4-6F175D3DCCD1}">
              <a14:hiddenFill xmlns:a14="http://schemas.microsoft.com/office/drawing/2010/main">
                <a:solidFill>
                  <a:scrgbClr r="0" g="0" b="0"/>
                </a:solidFill>
              </a14:hiddenFill>
            </a:ext>
          </a:extLst>
        </p:spPr>
        <p:txBody>
          <a:bodyPr vert="vert270"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spcBef>
                <a:spcPct val="0"/>
              </a:spcBef>
              <a:spcAft>
                <a:spcPct val="0"/>
              </a:spcAft>
            </a:pPr>
            <a:fld id="{1ECC0CE0-B30D-4CDD-B7EF-E8922C2250B0}" type="datetime'''''''''2''6-''''M''''a''''''''''r'''''''''''''">
              <a:rPr lang="en-US" altLang="en-US" smtClean="0">
                <a:solidFill>
                  <a:srgbClr val="FFFFFF"/>
                </a:solidFill>
                <a:latin typeface="Montserrat" panose="00000500000000000000"/>
                <a:sym typeface="Montserrat" panose="00000500000000000000"/>
              </a:rPr>
              <a:pPr algn="r">
                <a:spcBef>
                  <a:spcPct val="0"/>
                </a:spcBef>
                <a:spcAft>
                  <a:spcPct val="0"/>
                </a:spcAft>
              </a:pPr>
              <a:t>26-Mar</a:t>
            </a:fld>
            <a:endParaRPr lang="en-US" dirty="0">
              <a:solidFill>
                <a:srgbClr val="FFFFFF"/>
              </a:solidFill>
              <a:latin typeface="Montserrat" panose="00000500000000000000"/>
              <a:sym typeface="Montserrat" panose="00000500000000000000"/>
            </a:endParaRPr>
          </a:p>
        </p:txBody>
      </p:sp>
      <p:sp>
        <p:nvSpPr>
          <p:cNvPr id="317" name="Text Placeholder 3"/>
          <p:cNvSpPr>
            <a:spLocks noGrp="1"/>
          </p:cNvSpPr>
          <p:nvPr>
            <p:custDataLst>
              <p:tags r:id="rId6"/>
            </p:custDataLst>
          </p:nvPr>
        </p:nvSpPr>
        <p:spPr bwMode="gray">
          <a:xfrm>
            <a:off x="4894263" y="5842000"/>
            <a:ext cx="201613" cy="371475"/>
          </a:xfrm>
          <a:prstGeom prst="rect">
            <a:avLst/>
          </a:prstGeom>
          <a:noFill/>
          <a:ln>
            <a:noFill/>
          </a:ln>
          <a:extLst>
            <a:ext uri="{909E8E84-426E-40DD-AFC4-6F175D3DCCD1}">
              <a14:hiddenFill xmlns:a14="http://schemas.microsoft.com/office/drawing/2010/main">
                <a:solidFill>
                  <a:scrgbClr r="0" g="0" b="0"/>
                </a:solidFill>
              </a14:hiddenFill>
            </a:ext>
          </a:extLst>
        </p:spPr>
        <p:txBody>
          <a:bodyPr vert="vert270"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spcBef>
                <a:spcPct val="0"/>
              </a:spcBef>
              <a:spcAft>
                <a:spcPct val="0"/>
              </a:spcAft>
            </a:pPr>
            <a:fld id="{A559757D-E31B-49C3-9D5B-3678F0C844AC}" type="datetime'5''''''''''''''''-''''A''''''''''p''''''''''''''''''r'''''''">
              <a:rPr lang="en-US" altLang="en-US" smtClean="0">
                <a:solidFill>
                  <a:srgbClr val="FFFFFF"/>
                </a:solidFill>
                <a:latin typeface="Montserrat" panose="00000500000000000000"/>
                <a:sym typeface="Montserrat" panose="00000500000000000000"/>
              </a:rPr>
              <a:pPr algn="r">
                <a:spcBef>
                  <a:spcPct val="0"/>
                </a:spcBef>
                <a:spcAft>
                  <a:spcPct val="0"/>
                </a:spcAft>
              </a:pPr>
              <a:t>5-Apr</a:t>
            </a:fld>
            <a:endParaRPr lang="en-US" dirty="0">
              <a:solidFill>
                <a:srgbClr val="FFFFFF"/>
              </a:solidFill>
              <a:latin typeface="Montserrat" panose="00000500000000000000"/>
              <a:sym typeface="Montserrat" panose="00000500000000000000"/>
            </a:endParaRPr>
          </a:p>
        </p:txBody>
      </p:sp>
      <p:sp>
        <p:nvSpPr>
          <p:cNvPr id="308" name="Text Placeholder 3"/>
          <p:cNvSpPr>
            <a:spLocks noGrp="1"/>
          </p:cNvSpPr>
          <p:nvPr>
            <p:custDataLst>
              <p:tags r:id="rId7"/>
            </p:custDataLst>
          </p:nvPr>
        </p:nvSpPr>
        <p:spPr bwMode="gray">
          <a:xfrm>
            <a:off x="1987550" y="5842000"/>
            <a:ext cx="201613" cy="481013"/>
          </a:xfrm>
          <a:prstGeom prst="rect">
            <a:avLst/>
          </a:prstGeom>
          <a:noFill/>
          <a:ln>
            <a:noFill/>
          </a:ln>
          <a:extLst>
            <a:ext uri="{909E8E84-426E-40DD-AFC4-6F175D3DCCD1}">
              <a14:hiddenFill xmlns:a14="http://schemas.microsoft.com/office/drawing/2010/main">
                <a:solidFill>
                  <a:scrgbClr r="0" g="0" b="0"/>
                </a:solidFill>
              </a14:hiddenFill>
            </a:ext>
          </a:extLst>
        </p:spPr>
        <p:txBody>
          <a:bodyPr vert="vert270"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spcBef>
                <a:spcPct val="0"/>
              </a:spcBef>
              <a:spcAft>
                <a:spcPct val="0"/>
              </a:spcAft>
            </a:pPr>
            <a:fld id="{4D4CC334-AB31-4567-9FFE-2DEC5843DE58}" type="datetime'2''''''''''''''''''8''-''''''''M''''''''''a''''''''''''r'">
              <a:rPr lang="en-US" altLang="en-US" smtClean="0">
                <a:solidFill>
                  <a:srgbClr val="FFFFFF"/>
                </a:solidFill>
                <a:latin typeface="Montserrat" panose="00000500000000000000"/>
                <a:sym typeface="Montserrat" panose="00000500000000000000"/>
              </a:rPr>
              <a:pPr algn="r">
                <a:spcBef>
                  <a:spcPct val="0"/>
                </a:spcBef>
                <a:spcAft>
                  <a:spcPct val="0"/>
                </a:spcAft>
              </a:pPr>
              <a:t>28-Mar</a:t>
            </a:fld>
            <a:endParaRPr lang="en-US" dirty="0">
              <a:solidFill>
                <a:srgbClr val="FFFFFF"/>
              </a:solidFill>
              <a:latin typeface="Montserrat" panose="00000500000000000000"/>
              <a:sym typeface="Montserrat" panose="00000500000000000000"/>
            </a:endParaRPr>
          </a:p>
        </p:txBody>
      </p:sp>
      <p:sp>
        <p:nvSpPr>
          <p:cNvPr id="302" name="Text Placeholder 3"/>
          <p:cNvSpPr>
            <a:spLocks noGrp="1"/>
          </p:cNvSpPr>
          <p:nvPr>
            <p:custDataLst>
              <p:tags r:id="rId8"/>
            </p:custDataLst>
          </p:nvPr>
        </p:nvSpPr>
        <p:spPr bwMode="gray">
          <a:xfrm>
            <a:off x="534988" y="5842000"/>
            <a:ext cx="201613" cy="481013"/>
          </a:xfrm>
          <a:prstGeom prst="rect">
            <a:avLst/>
          </a:prstGeom>
          <a:noFill/>
          <a:ln>
            <a:noFill/>
          </a:ln>
          <a:extLst>
            <a:ext uri="{909E8E84-426E-40DD-AFC4-6F175D3DCCD1}">
              <a14:hiddenFill xmlns:a14="http://schemas.microsoft.com/office/drawing/2010/main">
                <a:solidFill>
                  <a:scrgbClr r="0" g="0" b="0"/>
                </a:solidFill>
              </a14:hiddenFill>
            </a:ext>
          </a:extLst>
        </p:spPr>
        <p:txBody>
          <a:bodyPr vert="vert270"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spcBef>
                <a:spcPct val="0"/>
              </a:spcBef>
              <a:spcAft>
                <a:spcPct val="0"/>
              </a:spcAft>
            </a:pPr>
            <a:fld id="{41ABB31A-716F-4046-A9F4-7DBC50B42216}" type="datetime'''2''''''''''4''-''M''''''''''''''''a''''''''''''''''r'">
              <a:rPr lang="en-US" altLang="en-US" smtClean="0">
                <a:solidFill>
                  <a:srgbClr val="FFFFFF"/>
                </a:solidFill>
                <a:latin typeface="Montserrat" panose="00000500000000000000"/>
                <a:sym typeface="Montserrat" panose="00000500000000000000"/>
              </a:rPr>
              <a:pPr algn="r">
                <a:spcBef>
                  <a:spcPct val="0"/>
                </a:spcBef>
                <a:spcAft>
                  <a:spcPct val="0"/>
                </a:spcAft>
              </a:pPr>
              <a:t>24-Mar</a:t>
            </a:fld>
            <a:endParaRPr lang="en-US" dirty="0">
              <a:solidFill>
                <a:srgbClr val="FFFFFF"/>
              </a:solidFill>
              <a:latin typeface="Montserrat" panose="00000500000000000000"/>
              <a:sym typeface="Montserrat" panose="00000500000000000000"/>
            </a:endParaRPr>
          </a:p>
        </p:txBody>
      </p:sp>
      <p:sp>
        <p:nvSpPr>
          <p:cNvPr id="300" name="Text Placeholder 3"/>
          <p:cNvSpPr>
            <a:spLocks noGrp="1"/>
          </p:cNvSpPr>
          <p:nvPr>
            <p:custDataLst>
              <p:tags r:id="rId9"/>
            </p:custDataLst>
          </p:nvPr>
        </p:nvSpPr>
        <p:spPr bwMode="gray">
          <a:xfrm>
            <a:off x="898525" y="5842000"/>
            <a:ext cx="201613" cy="481013"/>
          </a:xfrm>
          <a:prstGeom prst="rect">
            <a:avLst/>
          </a:prstGeom>
          <a:noFill/>
          <a:ln>
            <a:noFill/>
          </a:ln>
          <a:extLst>
            <a:ext uri="{909E8E84-426E-40DD-AFC4-6F175D3DCCD1}">
              <a14:hiddenFill xmlns:a14="http://schemas.microsoft.com/office/drawing/2010/main">
                <a:solidFill>
                  <a:scrgbClr r="0" g="0" b="0"/>
                </a:solidFill>
              </a14:hiddenFill>
            </a:ext>
          </a:extLst>
        </p:spPr>
        <p:txBody>
          <a:bodyPr vert="vert270"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spcBef>
                <a:spcPct val="0"/>
              </a:spcBef>
              <a:spcAft>
                <a:spcPct val="0"/>
              </a:spcAft>
            </a:pPr>
            <a:fld id="{51282B0A-7862-4946-A158-B514C7C190E0}" type="datetime'2''''''''''''5''''''''''''''''''-M''''a''r'''''">
              <a:rPr lang="en-US" altLang="en-US" smtClean="0">
                <a:solidFill>
                  <a:srgbClr val="FFFFFF"/>
                </a:solidFill>
                <a:latin typeface="Montserrat" panose="00000500000000000000"/>
                <a:sym typeface="Montserrat" panose="00000500000000000000"/>
              </a:rPr>
              <a:pPr algn="r">
                <a:spcBef>
                  <a:spcPct val="0"/>
                </a:spcBef>
                <a:spcAft>
                  <a:spcPct val="0"/>
                </a:spcAft>
              </a:pPr>
              <a:t>25-Mar</a:t>
            </a:fld>
            <a:endParaRPr lang="en-US" dirty="0">
              <a:solidFill>
                <a:srgbClr val="FFFFFF"/>
              </a:solidFill>
              <a:latin typeface="Montserrat" panose="00000500000000000000"/>
              <a:sym typeface="Montserrat" panose="00000500000000000000"/>
            </a:endParaRPr>
          </a:p>
        </p:txBody>
      </p:sp>
      <p:sp>
        <p:nvSpPr>
          <p:cNvPr id="299" name="Text Placeholder 3"/>
          <p:cNvSpPr>
            <a:spLocks noGrp="1"/>
          </p:cNvSpPr>
          <p:nvPr>
            <p:custDataLst>
              <p:tags r:id="rId10"/>
            </p:custDataLst>
          </p:nvPr>
        </p:nvSpPr>
        <p:spPr bwMode="gray">
          <a:xfrm>
            <a:off x="2714625" y="5842000"/>
            <a:ext cx="201613" cy="481013"/>
          </a:xfrm>
          <a:prstGeom prst="rect">
            <a:avLst/>
          </a:prstGeom>
          <a:noFill/>
          <a:ln>
            <a:noFill/>
          </a:ln>
          <a:extLst>
            <a:ext uri="{909E8E84-426E-40DD-AFC4-6F175D3DCCD1}">
              <a14:hiddenFill xmlns:a14="http://schemas.microsoft.com/office/drawing/2010/main">
                <a:solidFill>
                  <a:scrgbClr r="0" g="0" b="0"/>
                </a:solidFill>
              </a14:hiddenFill>
            </a:ext>
          </a:extLst>
        </p:spPr>
        <p:txBody>
          <a:bodyPr vert="vert270"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spcBef>
                <a:spcPct val="0"/>
              </a:spcBef>
              <a:spcAft>
                <a:spcPct val="0"/>
              </a:spcAft>
            </a:pPr>
            <a:fld id="{F4730C7E-9016-41A4-8421-C8B70EA5846F}" type="datetime'''''''''''''''3''0''''''-''''''M''''''''a''''''''r'''''''''">
              <a:rPr lang="en-US" altLang="en-US" smtClean="0">
                <a:solidFill>
                  <a:srgbClr val="FFFFFF"/>
                </a:solidFill>
                <a:latin typeface="Montserrat" panose="00000500000000000000"/>
                <a:sym typeface="Montserrat" panose="00000500000000000000"/>
              </a:rPr>
              <a:pPr algn="r">
                <a:spcBef>
                  <a:spcPct val="0"/>
                </a:spcBef>
                <a:spcAft>
                  <a:spcPct val="0"/>
                </a:spcAft>
              </a:pPr>
              <a:t>30-Mar</a:t>
            </a:fld>
            <a:endParaRPr lang="en-US" dirty="0">
              <a:solidFill>
                <a:srgbClr val="FFFFFF"/>
              </a:solidFill>
              <a:latin typeface="Montserrat" panose="00000500000000000000"/>
              <a:sym typeface="Montserrat" panose="00000500000000000000"/>
            </a:endParaRPr>
          </a:p>
        </p:txBody>
      </p:sp>
      <p:sp>
        <p:nvSpPr>
          <p:cNvPr id="324" name="Text Placeholder 3"/>
          <p:cNvSpPr>
            <a:spLocks noGrp="1"/>
          </p:cNvSpPr>
          <p:nvPr>
            <p:custDataLst>
              <p:tags r:id="rId11"/>
            </p:custDataLst>
          </p:nvPr>
        </p:nvSpPr>
        <p:spPr bwMode="gray">
          <a:xfrm>
            <a:off x="7073900" y="5842000"/>
            <a:ext cx="201613" cy="444500"/>
          </a:xfrm>
          <a:prstGeom prst="rect">
            <a:avLst/>
          </a:prstGeom>
          <a:noFill/>
          <a:ln>
            <a:noFill/>
          </a:ln>
          <a:extLst>
            <a:ext uri="{909E8E84-426E-40DD-AFC4-6F175D3DCCD1}">
              <a14:hiddenFill xmlns:a14="http://schemas.microsoft.com/office/drawing/2010/main">
                <a:solidFill>
                  <a:scrgbClr r="0" g="0" b="0"/>
                </a:solidFill>
              </a14:hiddenFill>
            </a:ext>
          </a:extLst>
        </p:spPr>
        <p:txBody>
          <a:bodyPr vert="vert270"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spcBef>
                <a:spcPct val="0"/>
              </a:spcBef>
              <a:spcAft>
                <a:spcPct val="0"/>
              </a:spcAft>
            </a:pPr>
            <a:fld id="{D928F2EB-C428-4415-BCC9-D18CC3627CCC}" type="datetime'''1''''''1''''-''''''''A''p''''''''''''''''''r'">
              <a:rPr lang="en-US" altLang="en-US" smtClean="0">
                <a:solidFill>
                  <a:srgbClr val="FFFFFF"/>
                </a:solidFill>
                <a:latin typeface="Montserrat" panose="00000500000000000000"/>
                <a:sym typeface="Montserrat" panose="00000500000000000000"/>
              </a:rPr>
              <a:pPr algn="r">
                <a:spcBef>
                  <a:spcPct val="0"/>
                </a:spcBef>
                <a:spcAft>
                  <a:spcPct val="0"/>
                </a:spcAft>
              </a:pPr>
              <a:t>11-Apr</a:t>
            </a:fld>
            <a:endParaRPr lang="en-US" dirty="0">
              <a:solidFill>
                <a:srgbClr val="FFFFFF"/>
              </a:solidFill>
              <a:latin typeface="Montserrat" panose="00000500000000000000"/>
              <a:sym typeface="Montserrat" panose="00000500000000000000"/>
            </a:endParaRPr>
          </a:p>
        </p:txBody>
      </p:sp>
      <p:sp>
        <p:nvSpPr>
          <p:cNvPr id="297" name="Text Placeholder 3"/>
          <p:cNvSpPr>
            <a:spLocks noGrp="1"/>
          </p:cNvSpPr>
          <p:nvPr>
            <p:custDataLst>
              <p:tags r:id="rId12"/>
            </p:custDataLst>
          </p:nvPr>
        </p:nvSpPr>
        <p:spPr bwMode="gray">
          <a:xfrm>
            <a:off x="1624013" y="5842000"/>
            <a:ext cx="201613" cy="481013"/>
          </a:xfrm>
          <a:prstGeom prst="rect">
            <a:avLst/>
          </a:prstGeom>
          <a:noFill/>
          <a:ln>
            <a:noFill/>
          </a:ln>
          <a:extLst>
            <a:ext uri="{909E8E84-426E-40DD-AFC4-6F175D3DCCD1}">
              <a14:hiddenFill xmlns:a14="http://schemas.microsoft.com/office/drawing/2010/main">
                <a:solidFill>
                  <a:scrgbClr r="0" g="0" b="0"/>
                </a:solidFill>
              </a14:hiddenFill>
            </a:ext>
          </a:extLst>
        </p:spPr>
        <p:txBody>
          <a:bodyPr vert="vert270"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spcBef>
                <a:spcPct val="0"/>
              </a:spcBef>
              <a:spcAft>
                <a:spcPct val="0"/>
              </a:spcAft>
            </a:pPr>
            <a:fld id="{8305ADD2-114B-4FA9-AA92-7C5E519DFEAF}" type="datetime'''27''-''''''''''''''''''''M''''''ar'''''''''''''''''''">
              <a:rPr lang="en-US" altLang="en-US" smtClean="0">
                <a:solidFill>
                  <a:srgbClr val="FFFFFF"/>
                </a:solidFill>
                <a:latin typeface="Montserrat" panose="00000500000000000000"/>
                <a:sym typeface="Montserrat" panose="00000500000000000000"/>
              </a:rPr>
              <a:pPr algn="r">
                <a:spcBef>
                  <a:spcPct val="0"/>
                </a:spcBef>
                <a:spcAft>
                  <a:spcPct val="0"/>
                </a:spcAft>
              </a:pPr>
              <a:t>27-Mar</a:t>
            </a:fld>
            <a:endParaRPr lang="en-US" dirty="0">
              <a:solidFill>
                <a:srgbClr val="FFFFFF"/>
              </a:solidFill>
              <a:latin typeface="Montserrat" panose="00000500000000000000"/>
              <a:sym typeface="Montserrat" panose="00000500000000000000"/>
            </a:endParaRPr>
          </a:p>
        </p:txBody>
      </p:sp>
      <p:sp>
        <p:nvSpPr>
          <p:cNvPr id="326" name="Text Placeholder 3"/>
          <p:cNvSpPr>
            <a:spLocks noGrp="1"/>
          </p:cNvSpPr>
          <p:nvPr>
            <p:custDataLst>
              <p:tags r:id="rId13"/>
            </p:custDataLst>
          </p:nvPr>
        </p:nvSpPr>
        <p:spPr bwMode="gray">
          <a:xfrm>
            <a:off x="10342563" y="5842000"/>
            <a:ext cx="201613" cy="455613"/>
          </a:xfrm>
          <a:prstGeom prst="rect">
            <a:avLst/>
          </a:prstGeom>
          <a:noFill/>
          <a:ln>
            <a:noFill/>
          </a:ln>
          <a:extLst>
            <a:ext uri="{909E8E84-426E-40DD-AFC4-6F175D3DCCD1}">
              <a14:hiddenFill xmlns:a14="http://schemas.microsoft.com/office/drawing/2010/main">
                <a:solidFill>
                  <a:scrgbClr r="0" g="0" b="0"/>
                </a:solidFill>
              </a14:hiddenFill>
            </a:ext>
          </a:extLst>
        </p:spPr>
        <p:txBody>
          <a:bodyPr vert="vert270"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spcBef>
                <a:spcPct val="0"/>
              </a:spcBef>
              <a:spcAft>
                <a:spcPct val="0"/>
              </a:spcAft>
            </a:pPr>
            <a:fld id="{1F1E9AA2-6C1A-4804-B0C4-BA09920C2580}" type="datetime'''20''''''''''''-''''''''''A''''''''p''''r'''''''''''">
              <a:rPr lang="en-US" altLang="en-US" smtClean="0">
                <a:solidFill>
                  <a:srgbClr val="FFFFFF"/>
                </a:solidFill>
                <a:latin typeface="Montserrat" panose="00000500000000000000"/>
                <a:sym typeface="Montserrat" panose="00000500000000000000"/>
              </a:rPr>
              <a:pPr algn="r">
                <a:spcBef>
                  <a:spcPct val="0"/>
                </a:spcBef>
                <a:spcAft>
                  <a:spcPct val="0"/>
                </a:spcAft>
              </a:pPr>
              <a:t>20-Apr</a:t>
            </a:fld>
            <a:endParaRPr lang="en-US" dirty="0">
              <a:solidFill>
                <a:srgbClr val="FFFFFF"/>
              </a:solidFill>
              <a:latin typeface="Montserrat" panose="00000500000000000000"/>
              <a:sym typeface="Montserrat" panose="00000500000000000000"/>
            </a:endParaRPr>
          </a:p>
        </p:txBody>
      </p:sp>
      <p:sp>
        <p:nvSpPr>
          <p:cNvPr id="309" name="Text Placeholder 3"/>
          <p:cNvSpPr>
            <a:spLocks noGrp="1"/>
          </p:cNvSpPr>
          <p:nvPr>
            <p:custDataLst>
              <p:tags r:id="rId14"/>
            </p:custDataLst>
          </p:nvPr>
        </p:nvSpPr>
        <p:spPr bwMode="gray">
          <a:xfrm>
            <a:off x="2351088" y="5842000"/>
            <a:ext cx="201613" cy="481013"/>
          </a:xfrm>
          <a:prstGeom prst="rect">
            <a:avLst/>
          </a:prstGeom>
          <a:noFill/>
          <a:ln>
            <a:noFill/>
          </a:ln>
          <a:extLst>
            <a:ext uri="{909E8E84-426E-40DD-AFC4-6F175D3DCCD1}">
              <a14:hiddenFill xmlns:a14="http://schemas.microsoft.com/office/drawing/2010/main">
                <a:solidFill>
                  <a:scrgbClr r="0" g="0" b="0"/>
                </a:solidFill>
              </a14:hiddenFill>
            </a:ext>
          </a:extLst>
        </p:spPr>
        <p:txBody>
          <a:bodyPr vert="vert270"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spcBef>
                <a:spcPct val="0"/>
              </a:spcBef>
              <a:spcAft>
                <a:spcPct val="0"/>
              </a:spcAft>
            </a:pPr>
            <a:fld id="{177D166B-A791-42ED-B97B-15659E5F2D33}" type="datetime'''2''''''9''''-''''''''''''''M''''''''''''''''''''''''''''ar'">
              <a:rPr lang="en-US" altLang="en-US" smtClean="0">
                <a:solidFill>
                  <a:srgbClr val="FFFFFF"/>
                </a:solidFill>
                <a:latin typeface="Montserrat" panose="00000500000000000000"/>
                <a:sym typeface="Montserrat" panose="00000500000000000000"/>
              </a:rPr>
              <a:pPr algn="r">
                <a:spcBef>
                  <a:spcPct val="0"/>
                </a:spcBef>
                <a:spcAft>
                  <a:spcPct val="0"/>
                </a:spcAft>
              </a:pPr>
              <a:t>29-Mar</a:t>
            </a:fld>
            <a:endParaRPr lang="en-US" dirty="0">
              <a:solidFill>
                <a:srgbClr val="FFFFFF"/>
              </a:solidFill>
              <a:latin typeface="Montserrat" panose="00000500000000000000"/>
              <a:sym typeface="Montserrat" panose="00000500000000000000"/>
            </a:endParaRPr>
          </a:p>
        </p:txBody>
      </p:sp>
      <p:sp>
        <p:nvSpPr>
          <p:cNvPr id="298" name="Text Placeholder 3"/>
          <p:cNvSpPr>
            <a:spLocks noGrp="1"/>
          </p:cNvSpPr>
          <p:nvPr>
            <p:custDataLst>
              <p:tags r:id="rId15"/>
            </p:custDataLst>
          </p:nvPr>
        </p:nvSpPr>
        <p:spPr bwMode="gray">
          <a:xfrm>
            <a:off x="9980613" y="5842000"/>
            <a:ext cx="201613" cy="455613"/>
          </a:xfrm>
          <a:prstGeom prst="rect">
            <a:avLst/>
          </a:prstGeom>
          <a:noFill/>
          <a:ln>
            <a:noFill/>
          </a:ln>
          <a:extLst>
            <a:ext uri="{909E8E84-426E-40DD-AFC4-6F175D3DCCD1}">
              <a14:hiddenFill xmlns:a14="http://schemas.microsoft.com/office/drawing/2010/main">
                <a:solidFill>
                  <a:scrgbClr r="0" g="0" b="0"/>
                </a:solidFill>
              </a14:hiddenFill>
            </a:ext>
          </a:extLst>
        </p:spPr>
        <p:txBody>
          <a:bodyPr vert="vert270"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spcBef>
                <a:spcPct val="0"/>
              </a:spcBef>
              <a:spcAft>
                <a:spcPct val="0"/>
              </a:spcAft>
            </a:pPr>
            <a:fld id="{1E70C298-6F25-4765-931F-E88CE4EA53C5}" type="datetime'''1''''''9''''''''''''-A''''''''''''''''''''''''''''''pr'">
              <a:rPr lang="en-US" altLang="en-US" smtClean="0">
                <a:solidFill>
                  <a:srgbClr val="FFFFFF"/>
                </a:solidFill>
                <a:latin typeface="Montserrat" panose="00000500000000000000"/>
                <a:sym typeface="Montserrat" panose="00000500000000000000"/>
              </a:rPr>
              <a:pPr algn="r">
                <a:spcBef>
                  <a:spcPct val="0"/>
                </a:spcBef>
                <a:spcAft>
                  <a:spcPct val="0"/>
                </a:spcAft>
              </a:pPr>
              <a:t>19-Apr</a:t>
            </a:fld>
            <a:endParaRPr lang="en-US" dirty="0">
              <a:solidFill>
                <a:srgbClr val="FFFFFF"/>
              </a:solidFill>
              <a:latin typeface="Montserrat" panose="00000500000000000000"/>
              <a:sym typeface="Montserrat" panose="00000500000000000000"/>
            </a:endParaRPr>
          </a:p>
        </p:txBody>
      </p:sp>
      <p:sp>
        <p:nvSpPr>
          <p:cNvPr id="307" name="Text Placeholder 3"/>
          <p:cNvSpPr>
            <a:spLocks noGrp="1"/>
          </p:cNvSpPr>
          <p:nvPr>
            <p:custDataLst>
              <p:tags r:id="rId16"/>
            </p:custDataLst>
          </p:nvPr>
        </p:nvSpPr>
        <p:spPr bwMode="gray">
          <a:xfrm>
            <a:off x="3078163" y="5842000"/>
            <a:ext cx="201613" cy="481013"/>
          </a:xfrm>
          <a:prstGeom prst="rect">
            <a:avLst/>
          </a:prstGeom>
          <a:noFill/>
          <a:ln>
            <a:noFill/>
          </a:ln>
          <a:extLst>
            <a:ext uri="{909E8E84-426E-40DD-AFC4-6F175D3DCCD1}">
              <a14:hiddenFill xmlns:a14="http://schemas.microsoft.com/office/drawing/2010/main">
                <a:solidFill>
                  <a:scrgbClr r="0" g="0" b="0"/>
                </a:solidFill>
              </a14:hiddenFill>
            </a:ext>
          </a:extLst>
        </p:spPr>
        <p:txBody>
          <a:bodyPr vert="vert270"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spcBef>
                <a:spcPct val="0"/>
              </a:spcBef>
              <a:spcAft>
                <a:spcPct val="0"/>
              </a:spcAft>
            </a:pPr>
            <a:fld id="{8679193D-EFDD-43EE-8E27-17AF94B1EEA0}" type="datetime'''''''''''''3''''''1''''-''M''a''''''''''''r'''''''">
              <a:rPr lang="en-US" altLang="en-US" smtClean="0">
                <a:solidFill>
                  <a:srgbClr val="FFFFFF"/>
                </a:solidFill>
                <a:latin typeface="Montserrat" panose="00000500000000000000"/>
                <a:sym typeface="Montserrat" panose="00000500000000000000"/>
              </a:rPr>
              <a:pPr algn="r">
                <a:spcBef>
                  <a:spcPct val="0"/>
                </a:spcBef>
                <a:spcAft>
                  <a:spcPct val="0"/>
                </a:spcAft>
              </a:pPr>
              <a:t>31-Mar</a:t>
            </a:fld>
            <a:endParaRPr lang="en-US" dirty="0">
              <a:solidFill>
                <a:srgbClr val="FFFFFF"/>
              </a:solidFill>
              <a:latin typeface="Montserrat" panose="00000500000000000000"/>
              <a:sym typeface="Montserrat" panose="00000500000000000000"/>
            </a:endParaRPr>
          </a:p>
        </p:txBody>
      </p:sp>
      <p:sp>
        <p:nvSpPr>
          <p:cNvPr id="311" name="Text Placeholder 3"/>
          <p:cNvSpPr>
            <a:spLocks noGrp="1"/>
          </p:cNvSpPr>
          <p:nvPr>
            <p:custDataLst>
              <p:tags r:id="rId17"/>
            </p:custDataLst>
          </p:nvPr>
        </p:nvSpPr>
        <p:spPr bwMode="gray">
          <a:xfrm>
            <a:off x="3441700" y="5842000"/>
            <a:ext cx="201613" cy="371475"/>
          </a:xfrm>
          <a:prstGeom prst="rect">
            <a:avLst/>
          </a:prstGeom>
          <a:noFill/>
          <a:ln>
            <a:noFill/>
          </a:ln>
          <a:extLst>
            <a:ext uri="{909E8E84-426E-40DD-AFC4-6F175D3DCCD1}">
              <a14:hiddenFill xmlns:a14="http://schemas.microsoft.com/office/drawing/2010/main">
                <a:solidFill>
                  <a:scrgbClr r="0" g="0" b="0"/>
                </a:solidFill>
              </a14:hiddenFill>
            </a:ext>
          </a:extLst>
        </p:spPr>
        <p:txBody>
          <a:bodyPr vert="vert270"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spcBef>
                <a:spcPct val="0"/>
              </a:spcBef>
              <a:spcAft>
                <a:spcPct val="0"/>
              </a:spcAft>
            </a:pPr>
            <a:fld id="{664ECCEC-A88F-4CBD-AD93-4313A992927A}" type="datetime'''''1''''-A''''''''''p''r'''''''''''''''''">
              <a:rPr lang="en-US" altLang="en-US" smtClean="0">
                <a:solidFill>
                  <a:srgbClr val="FFFFFF"/>
                </a:solidFill>
                <a:latin typeface="Montserrat" panose="00000500000000000000"/>
                <a:sym typeface="Montserrat" panose="00000500000000000000"/>
              </a:rPr>
              <a:pPr algn="r">
                <a:spcBef>
                  <a:spcPct val="0"/>
                </a:spcBef>
                <a:spcAft>
                  <a:spcPct val="0"/>
                </a:spcAft>
              </a:pPr>
              <a:t>1-Apr</a:t>
            </a:fld>
            <a:endParaRPr lang="en-US" dirty="0">
              <a:solidFill>
                <a:srgbClr val="FFFFFF"/>
              </a:solidFill>
              <a:latin typeface="Montserrat" panose="00000500000000000000"/>
              <a:sym typeface="Montserrat" panose="00000500000000000000"/>
            </a:endParaRPr>
          </a:p>
        </p:txBody>
      </p:sp>
      <p:sp>
        <p:nvSpPr>
          <p:cNvPr id="304" name="Text Placeholder 3"/>
          <p:cNvSpPr>
            <a:spLocks noGrp="1"/>
          </p:cNvSpPr>
          <p:nvPr>
            <p:custDataLst>
              <p:tags r:id="rId18"/>
            </p:custDataLst>
          </p:nvPr>
        </p:nvSpPr>
        <p:spPr bwMode="gray">
          <a:xfrm>
            <a:off x="7437438" y="5842000"/>
            <a:ext cx="201613" cy="455613"/>
          </a:xfrm>
          <a:prstGeom prst="rect">
            <a:avLst/>
          </a:prstGeom>
          <a:noFill/>
          <a:ln>
            <a:noFill/>
          </a:ln>
          <a:extLst>
            <a:ext uri="{909E8E84-426E-40DD-AFC4-6F175D3DCCD1}">
              <a14:hiddenFill xmlns:a14="http://schemas.microsoft.com/office/drawing/2010/main">
                <a:solidFill>
                  <a:scrgbClr r="0" g="0" b="0"/>
                </a:solidFill>
              </a14:hiddenFill>
            </a:ext>
          </a:extLst>
        </p:spPr>
        <p:txBody>
          <a:bodyPr vert="vert270"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spcBef>
                <a:spcPct val="0"/>
              </a:spcBef>
              <a:spcAft>
                <a:spcPct val="0"/>
              </a:spcAft>
            </a:pPr>
            <a:fld id="{0C3EFC8D-330B-42D1-8DC7-AD43A8390D6E}" type="datetime'''''''''''1''''''''2''''-''''''''Ap''''''''''''r'''''''">
              <a:rPr lang="en-US" altLang="en-US" smtClean="0">
                <a:solidFill>
                  <a:srgbClr val="FFFFFF"/>
                </a:solidFill>
                <a:latin typeface="Montserrat" panose="00000500000000000000"/>
                <a:sym typeface="Montserrat" panose="00000500000000000000"/>
              </a:rPr>
              <a:pPr algn="r">
                <a:spcBef>
                  <a:spcPct val="0"/>
                </a:spcBef>
                <a:spcAft>
                  <a:spcPct val="0"/>
                </a:spcAft>
              </a:pPr>
              <a:t>12-Apr</a:t>
            </a:fld>
            <a:endParaRPr lang="en-US" dirty="0">
              <a:solidFill>
                <a:srgbClr val="FFFFFF"/>
              </a:solidFill>
              <a:latin typeface="Montserrat" panose="00000500000000000000"/>
              <a:sym typeface="Montserrat" panose="00000500000000000000"/>
            </a:endParaRPr>
          </a:p>
        </p:txBody>
      </p:sp>
      <p:sp>
        <p:nvSpPr>
          <p:cNvPr id="312" name="Text Placeholder 3"/>
          <p:cNvSpPr>
            <a:spLocks noGrp="1"/>
          </p:cNvSpPr>
          <p:nvPr>
            <p:custDataLst>
              <p:tags r:id="rId19"/>
            </p:custDataLst>
          </p:nvPr>
        </p:nvSpPr>
        <p:spPr bwMode="gray">
          <a:xfrm>
            <a:off x="3803650" y="5842000"/>
            <a:ext cx="201613" cy="371475"/>
          </a:xfrm>
          <a:prstGeom prst="rect">
            <a:avLst/>
          </a:prstGeom>
          <a:noFill/>
          <a:ln>
            <a:noFill/>
          </a:ln>
          <a:extLst>
            <a:ext uri="{909E8E84-426E-40DD-AFC4-6F175D3DCCD1}">
              <a14:hiddenFill xmlns:a14="http://schemas.microsoft.com/office/drawing/2010/main">
                <a:solidFill>
                  <a:scrgbClr r="0" g="0" b="0"/>
                </a:solidFill>
              </a14:hiddenFill>
            </a:ext>
          </a:extLst>
        </p:spPr>
        <p:txBody>
          <a:bodyPr vert="vert270"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spcBef>
                <a:spcPct val="0"/>
              </a:spcBef>
              <a:spcAft>
                <a:spcPct val="0"/>
              </a:spcAft>
            </a:pPr>
            <a:fld id="{6765F428-42F5-42AC-AD8D-BCA8D7CCEBD1}" type="datetime'''''2''-''''A''''''''''''''p''''''''r'''''''''''''''''''''">
              <a:rPr lang="en-US" altLang="en-US" smtClean="0">
                <a:solidFill>
                  <a:srgbClr val="FFFFFF"/>
                </a:solidFill>
                <a:latin typeface="Montserrat" panose="00000500000000000000"/>
                <a:sym typeface="Montserrat" panose="00000500000000000000"/>
              </a:rPr>
              <a:pPr algn="r">
                <a:spcBef>
                  <a:spcPct val="0"/>
                </a:spcBef>
                <a:spcAft>
                  <a:spcPct val="0"/>
                </a:spcAft>
              </a:pPr>
              <a:t>2-Apr</a:t>
            </a:fld>
            <a:endParaRPr lang="en-US" dirty="0">
              <a:solidFill>
                <a:srgbClr val="FFFFFF"/>
              </a:solidFill>
              <a:latin typeface="Montserrat" panose="00000500000000000000"/>
              <a:sym typeface="Montserrat" panose="00000500000000000000"/>
            </a:endParaRPr>
          </a:p>
        </p:txBody>
      </p:sp>
      <p:sp>
        <p:nvSpPr>
          <p:cNvPr id="314" name="Text Placeholder 3"/>
          <p:cNvSpPr>
            <a:spLocks noGrp="1"/>
          </p:cNvSpPr>
          <p:nvPr>
            <p:custDataLst>
              <p:tags r:id="rId20"/>
            </p:custDataLst>
          </p:nvPr>
        </p:nvSpPr>
        <p:spPr bwMode="gray">
          <a:xfrm>
            <a:off x="8890000" y="5842000"/>
            <a:ext cx="201613" cy="455613"/>
          </a:xfrm>
          <a:prstGeom prst="rect">
            <a:avLst/>
          </a:prstGeom>
          <a:noFill/>
          <a:ln>
            <a:noFill/>
          </a:ln>
          <a:extLst>
            <a:ext uri="{909E8E84-426E-40DD-AFC4-6F175D3DCCD1}">
              <a14:hiddenFill xmlns:a14="http://schemas.microsoft.com/office/drawing/2010/main">
                <a:solidFill>
                  <a:scrgbClr r="0" g="0" b="0"/>
                </a:solidFill>
              </a14:hiddenFill>
            </a:ext>
          </a:extLst>
        </p:spPr>
        <p:txBody>
          <a:bodyPr vert="vert270"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spcBef>
                <a:spcPct val="0"/>
              </a:spcBef>
              <a:spcAft>
                <a:spcPct val="0"/>
              </a:spcAft>
            </a:pPr>
            <a:fld id="{F8265F69-CED4-454D-8323-7974B94EDF94}" type="datetime'1''''''''''''6''''''''''''''-''''Ap''r'''''''''''''''''''">
              <a:rPr lang="en-US" altLang="en-US" smtClean="0">
                <a:solidFill>
                  <a:srgbClr val="FFFFFF"/>
                </a:solidFill>
                <a:latin typeface="Montserrat" panose="00000500000000000000"/>
                <a:sym typeface="Montserrat" panose="00000500000000000000"/>
              </a:rPr>
              <a:pPr algn="r">
                <a:spcBef>
                  <a:spcPct val="0"/>
                </a:spcBef>
                <a:spcAft>
                  <a:spcPct val="0"/>
                </a:spcAft>
              </a:pPr>
              <a:t>16-Apr</a:t>
            </a:fld>
            <a:endParaRPr lang="en-US" dirty="0">
              <a:solidFill>
                <a:srgbClr val="FFFFFF"/>
              </a:solidFill>
              <a:latin typeface="Montserrat" panose="00000500000000000000"/>
              <a:sym typeface="Montserrat" panose="00000500000000000000"/>
            </a:endParaRPr>
          </a:p>
        </p:txBody>
      </p:sp>
      <p:sp>
        <p:nvSpPr>
          <p:cNvPr id="305" name="Text Placeholder 3"/>
          <p:cNvSpPr>
            <a:spLocks noGrp="1"/>
          </p:cNvSpPr>
          <p:nvPr>
            <p:custDataLst>
              <p:tags r:id="rId21"/>
            </p:custDataLst>
          </p:nvPr>
        </p:nvSpPr>
        <p:spPr bwMode="gray">
          <a:xfrm>
            <a:off x="4167188" y="5842000"/>
            <a:ext cx="201613" cy="371475"/>
          </a:xfrm>
          <a:prstGeom prst="rect">
            <a:avLst/>
          </a:prstGeom>
          <a:noFill/>
          <a:ln>
            <a:noFill/>
          </a:ln>
          <a:extLst>
            <a:ext uri="{909E8E84-426E-40DD-AFC4-6F175D3DCCD1}">
              <a14:hiddenFill xmlns:a14="http://schemas.microsoft.com/office/drawing/2010/main">
                <a:solidFill>
                  <a:scrgbClr r="0" g="0" b="0"/>
                </a:solidFill>
              </a14:hiddenFill>
            </a:ext>
          </a:extLst>
        </p:spPr>
        <p:txBody>
          <a:bodyPr vert="vert270"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spcBef>
                <a:spcPct val="0"/>
              </a:spcBef>
              <a:spcAft>
                <a:spcPct val="0"/>
              </a:spcAft>
            </a:pPr>
            <a:fld id="{D2234B6F-D6DE-4C9D-AEA5-50EBB736A7A6}" type="datetime'''''''''''''3-''''A''p''''''''''''''r'''''''''''''">
              <a:rPr lang="en-US" altLang="en-US" smtClean="0">
                <a:solidFill>
                  <a:srgbClr val="FFFFFF"/>
                </a:solidFill>
                <a:latin typeface="Montserrat" panose="00000500000000000000"/>
                <a:sym typeface="Montserrat" panose="00000500000000000000"/>
              </a:rPr>
              <a:pPr algn="r">
                <a:spcBef>
                  <a:spcPct val="0"/>
                </a:spcBef>
                <a:spcAft>
                  <a:spcPct val="0"/>
                </a:spcAft>
              </a:pPr>
              <a:t>3-Apr</a:t>
            </a:fld>
            <a:endParaRPr lang="en-US" dirty="0">
              <a:solidFill>
                <a:srgbClr val="FFFFFF"/>
              </a:solidFill>
              <a:latin typeface="Montserrat" panose="00000500000000000000"/>
              <a:sym typeface="Montserrat" panose="00000500000000000000"/>
            </a:endParaRPr>
          </a:p>
        </p:txBody>
      </p:sp>
      <p:sp>
        <p:nvSpPr>
          <p:cNvPr id="306" name="Text Placeholder 3"/>
          <p:cNvSpPr>
            <a:spLocks noGrp="1"/>
          </p:cNvSpPr>
          <p:nvPr>
            <p:custDataLst>
              <p:tags r:id="rId22"/>
            </p:custDataLst>
          </p:nvPr>
        </p:nvSpPr>
        <p:spPr bwMode="gray">
          <a:xfrm>
            <a:off x="7800975" y="5842000"/>
            <a:ext cx="201613" cy="455613"/>
          </a:xfrm>
          <a:prstGeom prst="rect">
            <a:avLst/>
          </a:prstGeom>
          <a:noFill/>
          <a:ln>
            <a:noFill/>
          </a:ln>
          <a:extLst>
            <a:ext uri="{909E8E84-426E-40DD-AFC4-6F175D3DCCD1}">
              <a14:hiddenFill xmlns:a14="http://schemas.microsoft.com/office/drawing/2010/main">
                <a:solidFill>
                  <a:scrgbClr r="0" g="0" b="0"/>
                </a:solidFill>
              </a14:hiddenFill>
            </a:ext>
          </a:extLst>
        </p:spPr>
        <p:txBody>
          <a:bodyPr vert="vert270"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spcBef>
                <a:spcPct val="0"/>
              </a:spcBef>
              <a:spcAft>
                <a:spcPct val="0"/>
              </a:spcAft>
            </a:pPr>
            <a:fld id="{FDBA1A3E-86E2-4E9F-8082-CAF924F8B0DC}" type="datetime'''''''1''''''''3''''''''''''-''''''''''''''''''''A''pr'''">
              <a:rPr lang="en-US" altLang="en-US" smtClean="0">
                <a:solidFill>
                  <a:srgbClr val="FFFFFF"/>
                </a:solidFill>
                <a:latin typeface="Montserrat" panose="00000500000000000000"/>
                <a:sym typeface="Montserrat" panose="00000500000000000000"/>
              </a:rPr>
              <a:pPr algn="r">
                <a:spcBef>
                  <a:spcPct val="0"/>
                </a:spcBef>
                <a:spcAft>
                  <a:spcPct val="0"/>
                </a:spcAft>
              </a:pPr>
              <a:t>13-Apr</a:t>
            </a:fld>
            <a:endParaRPr lang="en-US" dirty="0">
              <a:solidFill>
                <a:srgbClr val="FFFFFF"/>
              </a:solidFill>
              <a:latin typeface="Montserrat" panose="00000500000000000000"/>
              <a:sym typeface="Montserrat" panose="00000500000000000000"/>
            </a:endParaRPr>
          </a:p>
        </p:txBody>
      </p:sp>
      <p:sp>
        <p:nvSpPr>
          <p:cNvPr id="316" name="Text Placeholder 3"/>
          <p:cNvSpPr>
            <a:spLocks noGrp="1"/>
          </p:cNvSpPr>
          <p:nvPr>
            <p:custDataLst>
              <p:tags r:id="rId23"/>
            </p:custDataLst>
          </p:nvPr>
        </p:nvSpPr>
        <p:spPr bwMode="gray">
          <a:xfrm>
            <a:off x="4530725" y="5842000"/>
            <a:ext cx="201613" cy="371475"/>
          </a:xfrm>
          <a:prstGeom prst="rect">
            <a:avLst/>
          </a:prstGeom>
          <a:noFill/>
          <a:ln>
            <a:noFill/>
          </a:ln>
          <a:extLst>
            <a:ext uri="{909E8E84-426E-40DD-AFC4-6F175D3DCCD1}">
              <a14:hiddenFill xmlns:a14="http://schemas.microsoft.com/office/drawing/2010/main">
                <a:solidFill>
                  <a:scrgbClr r="0" g="0" b="0"/>
                </a:solidFill>
              </a14:hiddenFill>
            </a:ext>
          </a:extLst>
        </p:spPr>
        <p:txBody>
          <a:bodyPr vert="vert270"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spcBef>
                <a:spcPct val="0"/>
              </a:spcBef>
              <a:spcAft>
                <a:spcPct val="0"/>
              </a:spcAft>
            </a:pPr>
            <a:fld id="{534A84C0-9DA4-4B7E-9BB6-303B3D8EB881}" type="datetime'4''''''''''''''''''''''''''''''''''-''Ap''''r'''''''''">
              <a:rPr lang="en-US" altLang="en-US" smtClean="0">
                <a:solidFill>
                  <a:srgbClr val="FFFFFF"/>
                </a:solidFill>
                <a:latin typeface="Montserrat" panose="00000500000000000000"/>
                <a:sym typeface="Montserrat" panose="00000500000000000000"/>
              </a:rPr>
              <a:pPr algn="r">
                <a:spcBef>
                  <a:spcPct val="0"/>
                </a:spcBef>
                <a:spcAft>
                  <a:spcPct val="0"/>
                </a:spcAft>
              </a:pPr>
              <a:t>4-Apr</a:t>
            </a:fld>
            <a:endParaRPr lang="en-US" dirty="0">
              <a:solidFill>
                <a:srgbClr val="FFFFFF"/>
              </a:solidFill>
              <a:latin typeface="Montserrat" panose="00000500000000000000"/>
              <a:sym typeface="Montserrat" panose="00000500000000000000"/>
            </a:endParaRPr>
          </a:p>
        </p:txBody>
      </p:sp>
      <p:sp>
        <p:nvSpPr>
          <p:cNvPr id="318" name="Text Placeholder 3"/>
          <p:cNvSpPr>
            <a:spLocks noGrp="1"/>
          </p:cNvSpPr>
          <p:nvPr>
            <p:custDataLst>
              <p:tags r:id="rId24"/>
            </p:custDataLst>
          </p:nvPr>
        </p:nvSpPr>
        <p:spPr bwMode="gray">
          <a:xfrm>
            <a:off x="5257800" y="5842000"/>
            <a:ext cx="201613" cy="371475"/>
          </a:xfrm>
          <a:prstGeom prst="rect">
            <a:avLst/>
          </a:prstGeom>
          <a:noFill/>
          <a:ln>
            <a:noFill/>
          </a:ln>
          <a:extLst>
            <a:ext uri="{909E8E84-426E-40DD-AFC4-6F175D3DCCD1}">
              <a14:hiddenFill xmlns:a14="http://schemas.microsoft.com/office/drawing/2010/main">
                <a:solidFill>
                  <a:scrgbClr r="0" g="0" b="0"/>
                </a:solidFill>
              </a14:hiddenFill>
            </a:ext>
          </a:extLst>
        </p:spPr>
        <p:txBody>
          <a:bodyPr vert="vert270"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spcBef>
                <a:spcPct val="0"/>
              </a:spcBef>
              <a:spcAft>
                <a:spcPct val="0"/>
              </a:spcAft>
            </a:pPr>
            <a:fld id="{C93010B4-042B-4246-9DC5-708DC3F153F8}" type="datetime'6-''''''''''''''''''''Ap''''''''''''''''''''''''''''r'''">
              <a:rPr lang="en-US" altLang="en-US" smtClean="0">
                <a:solidFill>
                  <a:srgbClr val="FFFFFF"/>
                </a:solidFill>
                <a:latin typeface="Montserrat" panose="00000500000000000000"/>
                <a:sym typeface="Montserrat" panose="00000500000000000000"/>
              </a:rPr>
              <a:pPr algn="r">
                <a:spcBef>
                  <a:spcPct val="0"/>
                </a:spcBef>
                <a:spcAft>
                  <a:spcPct val="0"/>
                </a:spcAft>
              </a:pPr>
              <a:t>6-Apr</a:t>
            </a:fld>
            <a:endParaRPr lang="en-US" dirty="0">
              <a:solidFill>
                <a:srgbClr val="FFFFFF"/>
              </a:solidFill>
              <a:latin typeface="Montserrat" panose="00000500000000000000"/>
              <a:sym typeface="Montserrat" panose="00000500000000000000"/>
            </a:endParaRPr>
          </a:p>
        </p:txBody>
      </p:sp>
      <p:sp>
        <p:nvSpPr>
          <p:cNvPr id="319" name="Text Placeholder 3"/>
          <p:cNvSpPr>
            <a:spLocks noGrp="1"/>
          </p:cNvSpPr>
          <p:nvPr>
            <p:custDataLst>
              <p:tags r:id="rId25"/>
            </p:custDataLst>
          </p:nvPr>
        </p:nvSpPr>
        <p:spPr bwMode="gray">
          <a:xfrm>
            <a:off x="5621338" y="5842000"/>
            <a:ext cx="201613" cy="371475"/>
          </a:xfrm>
          <a:prstGeom prst="rect">
            <a:avLst/>
          </a:prstGeom>
          <a:noFill/>
          <a:ln>
            <a:noFill/>
          </a:ln>
          <a:extLst>
            <a:ext uri="{909E8E84-426E-40DD-AFC4-6F175D3DCCD1}">
              <a14:hiddenFill xmlns:a14="http://schemas.microsoft.com/office/drawing/2010/main">
                <a:solidFill>
                  <a:scrgbClr r="0" g="0" b="0"/>
                </a:solidFill>
              </a14:hiddenFill>
            </a:ext>
          </a:extLst>
        </p:spPr>
        <p:txBody>
          <a:bodyPr vert="vert270"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spcBef>
                <a:spcPct val="0"/>
              </a:spcBef>
              <a:spcAft>
                <a:spcPct val="0"/>
              </a:spcAft>
            </a:pPr>
            <a:fld id="{139E0985-CC98-49EB-A085-2698B03C5141}" type="datetime'''7-''''''''''''''A''''''''''p''''''''''''''''''r'''''''''''">
              <a:rPr lang="en-US" altLang="en-US" smtClean="0">
                <a:solidFill>
                  <a:srgbClr val="FFFFFF"/>
                </a:solidFill>
                <a:latin typeface="Montserrat" panose="00000500000000000000"/>
                <a:sym typeface="Montserrat" panose="00000500000000000000"/>
              </a:rPr>
              <a:pPr algn="r">
                <a:spcBef>
                  <a:spcPct val="0"/>
                </a:spcBef>
                <a:spcAft>
                  <a:spcPct val="0"/>
                </a:spcAft>
              </a:pPr>
              <a:t>7-Apr</a:t>
            </a:fld>
            <a:endParaRPr lang="en-US" dirty="0">
              <a:solidFill>
                <a:srgbClr val="FFFFFF"/>
              </a:solidFill>
              <a:latin typeface="Montserrat" panose="00000500000000000000"/>
              <a:sym typeface="Montserrat" panose="00000500000000000000"/>
            </a:endParaRPr>
          </a:p>
        </p:txBody>
      </p:sp>
      <p:sp>
        <p:nvSpPr>
          <p:cNvPr id="320" name="Text Placeholder 3"/>
          <p:cNvSpPr>
            <a:spLocks noGrp="1"/>
          </p:cNvSpPr>
          <p:nvPr>
            <p:custDataLst>
              <p:tags r:id="rId26"/>
            </p:custDataLst>
          </p:nvPr>
        </p:nvSpPr>
        <p:spPr bwMode="gray">
          <a:xfrm>
            <a:off x="5983288" y="5842000"/>
            <a:ext cx="201613" cy="371475"/>
          </a:xfrm>
          <a:prstGeom prst="rect">
            <a:avLst/>
          </a:prstGeom>
          <a:noFill/>
          <a:ln>
            <a:noFill/>
          </a:ln>
          <a:extLst>
            <a:ext uri="{909E8E84-426E-40DD-AFC4-6F175D3DCCD1}">
              <a14:hiddenFill xmlns:a14="http://schemas.microsoft.com/office/drawing/2010/main">
                <a:solidFill>
                  <a:scrgbClr r="0" g="0" b="0"/>
                </a:solidFill>
              </a14:hiddenFill>
            </a:ext>
          </a:extLst>
        </p:spPr>
        <p:txBody>
          <a:bodyPr vert="vert270"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spcBef>
                <a:spcPct val="0"/>
              </a:spcBef>
              <a:spcAft>
                <a:spcPct val="0"/>
              </a:spcAft>
            </a:pPr>
            <a:fld id="{D6EFF372-73F6-4295-9C60-EC65A0C84082}" type="datetime'8''''''''''''''''-Ap''''''''''''''r'''''''''''''''''''">
              <a:rPr lang="en-US" altLang="en-US" smtClean="0">
                <a:solidFill>
                  <a:srgbClr val="FFFFFF"/>
                </a:solidFill>
                <a:latin typeface="Montserrat" panose="00000500000000000000"/>
                <a:sym typeface="Montserrat" panose="00000500000000000000"/>
              </a:rPr>
              <a:pPr algn="r">
                <a:spcBef>
                  <a:spcPct val="0"/>
                </a:spcBef>
                <a:spcAft>
                  <a:spcPct val="0"/>
                </a:spcAft>
              </a:pPr>
              <a:t>8-Apr</a:t>
            </a:fld>
            <a:endParaRPr lang="en-US" dirty="0">
              <a:solidFill>
                <a:srgbClr val="FFFFFF"/>
              </a:solidFill>
              <a:latin typeface="Montserrat" panose="00000500000000000000"/>
              <a:sym typeface="Montserrat" panose="00000500000000000000"/>
            </a:endParaRPr>
          </a:p>
        </p:txBody>
      </p:sp>
      <p:sp>
        <p:nvSpPr>
          <p:cNvPr id="321" name="Text Placeholder 3"/>
          <p:cNvSpPr>
            <a:spLocks noGrp="1"/>
          </p:cNvSpPr>
          <p:nvPr>
            <p:custDataLst>
              <p:tags r:id="rId27"/>
            </p:custDataLst>
          </p:nvPr>
        </p:nvSpPr>
        <p:spPr bwMode="gray">
          <a:xfrm>
            <a:off x="6346825" y="5842000"/>
            <a:ext cx="201613" cy="371475"/>
          </a:xfrm>
          <a:prstGeom prst="rect">
            <a:avLst/>
          </a:prstGeom>
          <a:noFill/>
          <a:ln>
            <a:noFill/>
          </a:ln>
          <a:extLst>
            <a:ext uri="{909E8E84-426E-40DD-AFC4-6F175D3DCCD1}">
              <a14:hiddenFill xmlns:a14="http://schemas.microsoft.com/office/drawing/2010/main">
                <a:solidFill>
                  <a:scrgbClr r="0" g="0" b="0"/>
                </a:solidFill>
              </a14:hiddenFill>
            </a:ext>
          </a:extLst>
        </p:spPr>
        <p:txBody>
          <a:bodyPr vert="vert270"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spcBef>
                <a:spcPct val="0"/>
              </a:spcBef>
              <a:spcAft>
                <a:spcPct val="0"/>
              </a:spcAft>
            </a:pPr>
            <a:fld id="{D426EB80-CDD2-42D6-8CA0-5221A1670AEE}" type="datetime'''''''''''''9''-''A''''''p''r'''''''''''''''''''''''''''''''''">
              <a:rPr lang="en-US" altLang="en-US" smtClean="0">
                <a:solidFill>
                  <a:srgbClr val="FFFFFF"/>
                </a:solidFill>
                <a:latin typeface="Montserrat" panose="00000500000000000000"/>
                <a:sym typeface="Montserrat" panose="00000500000000000000"/>
              </a:rPr>
              <a:pPr algn="r">
                <a:spcBef>
                  <a:spcPct val="0"/>
                </a:spcBef>
                <a:spcAft>
                  <a:spcPct val="0"/>
                </a:spcAft>
              </a:pPr>
              <a:t>9-Apr</a:t>
            </a:fld>
            <a:endParaRPr lang="en-US" dirty="0">
              <a:solidFill>
                <a:srgbClr val="FFFFFF"/>
              </a:solidFill>
              <a:latin typeface="Montserrat" panose="00000500000000000000"/>
              <a:sym typeface="Montserrat" panose="00000500000000000000"/>
            </a:endParaRPr>
          </a:p>
        </p:txBody>
      </p:sp>
      <p:sp>
        <p:nvSpPr>
          <p:cNvPr id="315" name="Text Placeholder 3"/>
          <p:cNvSpPr>
            <a:spLocks noGrp="1"/>
          </p:cNvSpPr>
          <p:nvPr>
            <p:custDataLst>
              <p:tags r:id="rId28"/>
            </p:custDataLst>
          </p:nvPr>
        </p:nvSpPr>
        <p:spPr bwMode="gray">
          <a:xfrm>
            <a:off x="8162925" y="5842000"/>
            <a:ext cx="201613" cy="455613"/>
          </a:xfrm>
          <a:prstGeom prst="rect">
            <a:avLst/>
          </a:prstGeom>
          <a:noFill/>
          <a:ln>
            <a:noFill/>
          </a:ln>
          <a:extLst>
            <a:ext uri="{909E8E84-426E-40DD-AFC4-6F175D3DCCD1}">
              <a14:hiddenFill xmlns:a14="http://schemas.microsoft.com/office/drawing/2010/main">
                <a:solidFill>
                  <a:scrgbClr r="0" g="0" b="0"/>
                </a:solidFill>
              </a14:hiddenFill>
            </a:ext>
          </a:extLst>
        </p:spPr>
        <p:txBody>
          <a:bodyPr vert="vert270"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spcBef>
                <a:spcPct val="0"/>
              </a:spcBef>
              <a:spcAft>
                <a:spcPct val="0"/>
              </a:spcAft>
            </a:pPr>
            <a:fld id="{00F2B732-C2BA-4C0E-BCD4-3A3B16D810AC}" type="datetime'''''1''4''''''-''''''''''''''''''''''''Ap''''''''''''''''r'">
              <a:rPr lang="en-US" altLang="en-US" smtClean="0">
                <a:solidFill>
                  <a:srgbClr val="FFFFFF"/>
                </a:solidFill>
                <a:latin typeface="Montserrat" panose="00000500000000000000"/>
                <a:sym typeface="Montserrat" panose="00000500000000000000"/>
              </a:rPr>
              <a:pPr algn="r">
                <a:spcBef>
                  <a:spcPct val="0"/>
                </a:spcBef>
                <a:spcAft>
                  <a:spcPct val="0"/>
                </a:spcAft>
              </a:pPr>
              <a:t>14-Apr</a:t>
            </a:fld>
            <a:endParaRPr lang="en-US" dirty="0">
              <a:solidFill>
                <a:srgbClr val="FFFFFF"/>
              </a:solidFill>
              <a:latin typeface="Montserrat" panose="00000500000000000000"/>
              <a:sym typeface="Montserrat" panose="00000500000000000000"/>
            </a:endParaRPr>
          </a:p>
        </p:txBody>
      </p:sp>
      <p:sp>
        <p:nvSpPr>
          <p:cNvPr id="323" name="Text Placeholder 3"/>
          <p:cNvSpPr>
            <a:spLocks noGrp="1"/>
          </p:cNvSpPr>
          <p:nvPr>
            <p:custDataLst>
              <p:tags r:id="rId29"/>
            </p:custDataLst>
          </p:nvPr>
        </p:nvSpPr>
        <p:spPr bwMode="gray">
          <a:xfrm>
            <a:off x="6710363" y="5842000"/>
            <a:ext cx="201613" cy="455613"/>
          </a:xfrm>
          <a:prstGeom prst="rect">
            <a:avLst/>
          </a:prstGeom>
          <a:noFill/>
          <a:ln>
            <a:noFill/>
          </a:ln>
          <a:extLst>
            <a:ext uri="{909E8E84-426E-40DD-AFC4-6F175D3DCCD1}">
              <a14:hiddenFill xmlns:a14="http://schemas.microsoft.com/office/drawing/2010/main">
                <a:solidFill>
                  <a:scrgbClr r="0" g="0" b="0"/>
                </a:solidFill>
              </a14:hiddenFill>
            </a:ext>
          </a:extLst>
        </p:spPr>
        <p:txBody>
          <a:bodyPr vert="vert270"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spcBef>
                <a:spcPct val="0"/>
              </a:spcBef>
              <a:spcAft>
                <a:spcPct val="0"/>
              </a:spcAft>
            </a:pPr>
            <a:fld id="{11D4CF47-21FF-4193-BAE9-E98C30C4B2BD}" type="datetime'''1''''''''''''''''''0''''''''''''''-''''A''''''pr'''">
              <a:rPr lang="en-US" altLang="en-US" smtClean="0">
                <a:solidFill>
                  <a:srgbClr val="FFFFFF"/>
                </a:solidFill>
                <a:latin typeface="Montserrat" panose="00000500000000000000"/>
                <a:sym typeface="Montserrat" panose="00000500000000000000"/>
              </a:rPr>
              <a:pPr algn="r">
                <a:spcBef>
                  <a:spcPct val="0"/>
                </a:spcBef>
                <a:spcAft>
                  <a:spcPct val="0"/>
                </a:spcAft>
              </a:pPr>
              <a:t>10-Apr</a:t>
            </a:fld>
            <a:endParaRPr lang="en-US" dirty="0">
              <a:solidFill>
                <a:srgbClr val="FFFFFF"/>
              </a:solidFill>
              <a:latin typeface="Montserrat" panose="00000500000000000000"/>
              <a:sym typeface="Montserrat" panose="00000500000000000000"/>
            </a:endParaRPr>
          </a:p>
        </p:txBody>
      </p:sp>
      <p:sp>
        <p:nvSpPr>
          <p:cNvPr id="313" name="Text Placeholder 3"/>
          <p:cNvSpPr>
            <a:spLocks noGrp="1"/>
          </p:cNvSpPr>
          <p:nvPr>
            <p:custDataLst>
              <p:tags r:id="rId30"/>
            </p:custDataLst>
          </p:nvPr>
        </p:nvSpPr>
        <p:spPr bwMode="gray">
          <a:xfrm>
            <a:off x="8526463" y="5842000"/>
            <a:ext cx="201613" cy="455613"/>
          </a:xfrm>
          <a:prstGeom prst="rect">
            <a:avLst/>
          </a:prstGeom>
          <a:noFill/>
          <a:ln>
            <a:noFill/>
          </a:ln>
          <a:extLst>
            <a:ext uri="{909E8E84-426E-40DD-AFC4-6F175D3DCCD1}">
              <a14:hiddenFill xmlns:a14="http://schemas.microsoft.com/office/drawing/2010/main">
                <a:solidFill>
                  <a:scrgbClr r="0" g="0" b="0"/>
                </a:solidFill>
              </a14:hiddenFill>
            </a:ext>
          </a:extLst>
        </p:spPr>
        <p:txBody>
          <a:bodyPr vert="vert270"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spcBef>
                <a:spcPct val="0"/>
              </a:spcBef>
              <a:spcAft>
                <a:spcPct val="0"/>
              </a:spcAft>
            </a:pPr>
            <a:fld id="{F4D6687C-7ADA-4F02-BD8E-53C2F4242E42}" type="datetime'''''''''1''''''''''''''5''''''''''-A''''''''''pr'''''''''">
              <a:rPr lang="en-US" altLang="en-US" smtClean="0">
                <a:solidFill>
                  <a:srgbClr val="FFFFFF"/>
                </a:solidFill>
                <a:latin typeface="Montserrat" panose="00000500000000000000"/>
                <a:sym typeface="Montserrat" panose="00000500000000000000"/>
              </a:rPr>
              <a:pPr algn="r">
                <a:spcBef>
                  <a:spcPct val="0"/>
                </a:spcBef>
                <a:spcAft>
                  <a:spcPct val="0"/>
                </a:spcAft>
              </a:pPr>
              <a:t>15-Apr</a:t>
            </a:fld>
            <a:endParaRPr lang="en-US" dirty="0">
              <a:solidFill>
                <a:srgbClr val="FFFFFF"/>
              </a:solidFill>
              <a:latin typeface="Montserrat" panose="00000500000000000000"/>
              <a:sym typeface="Montserrat" panose="00000500000000000000"/>
            </a:endParaRPr>
          </a:p>
        </p:txBody>
      </p:sp>
      <p:sp>
        <p:nvSpPr>
          <p:cNvPr id="322" name="Text Placeholder 3"/>
          <p:cNvSpPr>
            <a:spLocks noGrp="1"/>
          </p:cNvSpPr>
          <p:nvPr>
            <p:custDataLst>
              <p:tags r:id="rId31"/>
            </p:custDataLst>
          </p:nvPr>
        </p:nvSpPr>
        <p:spPr bwMode="gray">
          <a:xfrm>
            <a:off x="9253538" y="5842000"/>
            <a:ext cx="201613" cy="455613"/>
          </a:xfrm>
          <a:prstGeom prst="rect">
            <a:avLst/>
          </a:prstGeom>
          <a:noFill/>
          <a:ln>
            <a:noFill/>
          </a:ln>
          <a:extLst>
            <a:ext uri="{909E8E84-426E-40DD-AFC4-6F175D3DCCD1}">
              <a14:hiddenFill xmlns:a14="http://schemas.microsoft.com/office/drawing/2010/main">
                <a:solidFill>
                  <a:scrgbClr r="0" g="0" b="0"/>
                </a:solidFill>
              </a14:hiddenFill>
            </a:ext>
          </a:extLst>
        </p:spPr>
        <p:txBody>
          <a:bodyPr vert="vert270"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spcBef>
                <a:spcPct val="0"/>
              </a:spcBef>
              <a:spcAft>
                <a:spcPct val="0"/>
              </a:spcAft>
            </a:pPr>
            <a:fld id="{1BBCCB18-EB21-40E2-BB62-FDEB34DA94B6}" type="datetime'''''''''1''''''''''''7-''A''''''''p''r'">
              <a:rPr lang="en-US" altLang="en-US" smtClean="0">
                <a:solidFill>
                  <a:srgbClr val="FFFFFF"/>
                </a:solidFill>
                <a:latin typeface="Montserrat" panose="00000500000000000000"/>
                <a:sym typeface="Montserrat" panose="00000500000000000000"/>
              </a:rPr>
              <a:pPr algn="r">
                <a:spcBef>
                  <a:spcPct val="0"/>
                </a:spcBef>
                <a:spcAft>
                  <a:spcPct val="0"/>
                </a:spcAft>
              </a:pPr>
              <a:t>17-Apr</a:t>
            </a:fld>
            <a:endParaRPr lang="en-US" dirty="0">
              <a:solidFill>
                <a:srgbClr val="FFFFFF"/>
              </a:solidFill>
              <a:latin typeface="Montserrat" panose="00000500000000000000"/>
              <a:sym typeface="Montserrat" panose="00000500000000000000"/>
            </a:endParaRPr>
          </a:p>
        </p:txBody>
      </p:sp>
      <p:sp>
        <p:nvSpPr>
          <p:cNvPr id="301" name="Text Placeholder 3"/>
          <p:cNvSpPr>
            <a:spLocks noGrp="1"/>
          </p:cNvSpPr>
          <p:nvPr>
            <p:custDataLst>
              <p:tags r:id="rId32"/>
            </p:custDataLst>
          </p:nvPr>
        </p:nvSpPr>
        <p:spPr bwMode="gray">
          <a:xfrm>
            <a:off x="9617075" y="5842000"/>
            <a:ext cx="201613" cy="455613"/>
          </a:xfrm>
          <a:prstGeom prst="rect">
            <a:avLst/>
          </a:prstGeom>
          <a:noFill/>
          <a:ln>
            <a:noFill/>
          </a:ln>
          <a:extLst>
            <a:ext uri="{909E8E84-426E-40DD-AFC4-6F175D3DCCD1}">
              <a14:hiddenFill xmlns:a14="http://schemas.microsoft.com/office/drawing/2010/main">
                <a:solidFill>
                  <a:scrgbClr r="0" g="0" b="0"/>
                </a:solidFill>
              </a14:hiddenFill>
            </a:ext>
          </a:extLst>
        </p:spPr>
        <p:txBody>
          <a:bodyPr vert="vert270"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spcBef>
                <a:spcPct val="0"/>
              </a:spcBef>
              <a:spcAft>
                <a:spcPct val="0"/>
              </a:spcAft>
            </a:pPr>
            <a:fld id="{FA8ACE5B-4367-4CC8-9211-34A309F542A6}" type="datetime'1''''8''''''''''''''''''''-''A''''''''p''''''''''r'''''''''">
              <a:rPr lang="en-US" altLang="en-US" smtClean="0">
                <a:solidFill>
                  <a:srgbClr val="FFFFFF"/>
                </a:solidFill>
                <a:latin typeface="Montserrat" panose="00000500000000000000"/>
                <a:sym typeface="Montserrat" panose="00000500000000000000"/>
              </a:rPr>
              <a:pPr algn="r">
                <a:spcBef>
                  <a:spcPct val="0"/>
                </a:spcBef>
                <a:spcAft>
                  <a:spcPct val="0"/>
                </a:spcAft>
              </a:pPr>
              <a:t>18-Apr</a:t>
            </a:fld>
            <a:endParaRPr lang="en-US" dirty="0">
              <a:solidFill>
                <a:srgbClr val="FFFFFF"/>
              </a:solidFill>
              <a:latin typeface="Montserrat" panose="00000500000000000000"/>
              <a:sym typeface="Montserrat" panose="00000500000000000000"/>
            </a:endParaRPr>
          </a:p>
        </p:txBody>
      </p:sp>
      <p:sp>
        <p:nvSpPr>
          <p:cNvPr id="310" name="Text Placeholder 3"/>
          <p:cNvSpPr>
            <a:spLocks noGrp="1"/>
          </p:cNvSpPr>
          <p:nvPr>
            <p:custDataLst>
              <p:tags r:id="rId33"/>
            </p:custDataLst>
          </p:nvPr>
        </p:nvSpPr>
        <p:spPr bwMode="gray">
          <a:xfrm>
            <a:off x="10706100" y="5842000"/>
            <a:ext cx="201613" cy="455613"/>
          </a:xfrm>
          <a:prstGeom prst="rect">
            <a:avLst/>
          </a:prstGeom>
          <a:noFill/>
          <a:ln>
            <a:noFill/>
          </a:ln>
          <a:extLst>
            <a:ext uri="{909E8E84-426E-40DD-AFC4-6F175D3DCCD1}">
              <a14:hiddenFill xmlns:a14="http://schemas.microsoft.com/office/drawing/2010/main">
                <a:solidFill>
                  <a:scrgbClr r="0" g="0" b="0"/>
                </a:solidFill>
              </a14:hiddenFill>
            </a:ext>
          </a:extLst>
        </p:spPr>
        <p:txBody>
          <a:bodyPr vert="vert270"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spcBef>
                <a:spcPct val="0"/>
              </a:spcBef>
              <a:spcAft>
                <a:spcPct val="0"/>
              </a:spcAft>
            </a:pPr>
            <a:fld id="{1980168F-4918-460A-A0CA-6C4FE7657917}" type="datetime'''2''''''''''''''''1''''-''A''p''''''''''''r'''''''''''">
              <a:rPr lang="en-US" altLang="en-US" smtClean="0">
                <a:solidFill>
                  <a:srgbClr val="FFFFFF"/>
                </a:solidFill>
                <a:latin typeface="Montserrat" panose="00000500000000000000"/>
                <a:sym typeface="Montserrat" panose="00000500000000000000"/>
              </a:rPr>
              <a:pPr algn="r">
                <a:spcBef>
                  <a:spcPct val="0"/>
                </a:spcBef>
                <a:spcAft>
                  <a:spcPct val="0"/>
                </a:spcAft>
              </a:pPr>
              <a:t>21-Apr</a:t>
            </a:fld>
            <a:endParaRPr lang="en-US" dirty="0">
              <a:solidFill>
                <a:srgbClr val="FFFFFF"/>
              </a:solidFill>
              <a:latin typeface="Montserrat" panose="00000500000000000000"/>
              <a:sym typeface="Montserrat" panose="00000500000000000000"/>
            </a:endParaRPr>
          </a:p>
        </p:txBody>
      </p:sp>
      <p:sp>
        <p:nvSpPr>
          <p:cNvPr id="325" name="Text Placeholder 3"/>
          <p:cNvSpPr>
            <a:spLocks noGrp="1"/>
          </p:cNvSpPr>
          <p:nvPr>
            <p:custDataLst>
              <p:tags r:id="rId34"/>
            </p:custDataLst>
          </p:nvPr>
        </p:nvSpPr>
        <p:spPr bwMode="gray">
          <a:xfrm>
            <a:off x="11069638" y="5842000"/>
            <a:ext cx="201613" cy="455613"/>
          </a:xfrm>
          <a:prstGeom prst="rect">
            <a:avLst/>
          </a:prstGeom>
          <a:noFill/>
          <a:ln>
            <a:noFill/>
          </a:ln>
          <a:extLst>
            <a:ext uri="{909E8E84-426E-40DD-AFC4-6F175D3DCCD1}">
              <a14:hiddenFill xmlns:a14="http://schemas.microsoft.com/office/drawing/2010/main">
                <a:solidFill>
                  <a:scrgbClr r="0" g="0" b="0"/>
                </a:solidFill>
              </a14:hiddenFill>
            </a:ext>
          </a:extLst>
        </p:spPr>
        <p:txBody>
          <a:bodyPr vert="vert270"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spcBef>
                <a:spcPct val="0"/>
              </a:spcBef>
              <a:spcAft>
                <a:spcPct val="0"/>
              </a:spcAft>
            </a:pPr>
            <a:fld id="{78607817-1589-45C2-B8D5-483F85CD4FC4}" type="datetime'''''''''''''''2''2''''''''''''''''-''''''A''pr'''''">
              <a:rPr lang="en-US" altLang="en-US" smtClean="0">
                <a:solidFill>
                  <a:srgbClr val="FFFFFF"/>
                </a:solidFill>
                <a:latin typeface="Montserrat" panose="00000500000000000000"/>
                <a:sym typeface="Montserrat" panose="00000500000000000000"/>
              </a:rPr>
              <a:pPr algn="r">
                <a:spcBef>
                  <a:spcPct val="0"/>
                </a:spcBef>
                <a:spcAft>
                  <a:spcPct val="0"/>
                </a:spcAft>
              </a:pPr>
              <a:t>22-Apr</a:t>
            </a:fld>
            <a:endParaRPr lang="en-US" dirty="0">
              <a:solidFill>
                <a:srgbClr val="FFFFFF"/>
              </a:solidFill>
              <a:latin typeface="Montserrat" panose="00000500000000000000"/>
              <a:sym typeface="Montserrat" panose="00000500000000000000"/>
            </a:endParaRPr>
          </a:p>
        </p:txBody>
      </p:sp>
      <p:cxnSp>
        <p:nvCxnSpPr>
          <p:cNvPr id="327" name="Straight Connector 326"/>
          <p:cNvCxnSpPr/>
          <p:nvPr>
            <p:custDataLst>
              <p:tags r:id="rId35"/>
            </p:custDataLst>
          </p:nvPr>
        </p:nvCxnSpPr>
        <p:spPr bwMode="gray">
          <a:xfrm>
            <a:off x="639764" y="3705225"/>
            <a:ext cx="10590213" cy="0"/>
          </a:xfrm>
          <a:prstGeom prst="line">
            <a:avLst/>
          </a:prstGeom>
          <a:ln w="19050" cap="rnd" cmpd="sng" algn="ctr">
            <a:solidFill>
              <a:srgbClr val="F5EE00"/>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32" name="Right Arrow 331"/>
          <p:cNvSpPr/>
          <p:nvPr>
            <p:custDataLst>
              <p:tags r:id="rId36"/>
            </p:custDataLst>
          </p:nvPr>
        </p:nvSpPr>
        <p:spPr bwMode="gray">
          <a:xfrm rot="10800000">
            <a:off x="11280775" y="3629025"/>
            <a:ext cx="128588" cy="152400"/>
          </a:xfrm>
          <a:prstGeom prst="rightArrow">
            <a:avLst>
              <a:gd name="adj1" fmla="val 100000"/>
              <a:gd name="adj2" fmla="val 100000"/>
            </a:avLst>
          </a:prstGeom>
          <a:solidFill>
            <a:srgbClr val="7F7F7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sp>
        <p:nvSpPr>
          <p:cNvPr id="364" name="Text Placeholder 3"/>
          <p:cNvSpPr>
            <a:spLocks noGrp="1"/>
          </p:cNvSpPr>
          <p:nvPr>
            <p:custDataLst>
              <p:tags r:id="rId37"/>
            </p:custDataLst>
          </p:nvPr>
        </p:nvSpPr>
        <p:spPr bwMode="gray">
          <a:xfrm>
            <a:off x="7729538" y="3867150"/>
            <a:ext cx="352425" cy="184150"/>
          </a:xfrm>
          <a:prstGeom prst="rect">
            <a:avLst/>
          </a:prstGeom>
          <a:noFill/>
          <a:ln>
            <a:noFill/>
          </a:ln>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615AFF1C-D616-4EB3-A778-4867B6FB54E6}" type="datetime'''''''''''''''''''''''4''''''''''''''.''''''2''''%'''''">
              <a:rPr lang="en-US" altLang="en-US" sz="1100" smtClean="0">
                <a:solidFill>
                  <a:schemeClr val="bg1"/>
                </a:solidFill>
                <a:latin typeface="Montserrat" panose="00000500000000000000" pitchFamily="2" charset="0"/>
                <a:sym typeface="Montserrat" panose="00000500000000000000" pitchFamily="2" charset="0"/>
              </a:rPr>
              <a:pPr algn="ctr">
                <a:spcBef>
                  <a:spcPct val="0"/>
                </a:spcBef>
                <a:spcAft>
                  <a:spcPct val="0"/>
                </a:spcAft>
              </a:pPr>
              <a:t>4.2%</a:t>
            </a:fld>
            <a:endParaRPr lang="en-US" sz="1100" dirty="0">
              <a:solidFill>
                <a:schemeClr val="bg1"/>
              </a:solidFill>
              <a:latin typeface="Montserrat" panose="00000500000000000000" pitchFamily="2" charset="0"/>
              <a:sym typeface="Montserrat" panose="00000500000000000000" pitchFamily="2" charset="0"/>
            </a:endParaRPr>
          </a:p>
        </p:txBody>
      </p:sp>
      <p:sp>
        <p:nvSpPr>
          <p:cNvPr id="356" name="Text Placeholder 3"/>
          <p:cNvSpPr>
            <a:spLocks noGrp="1"/>
          </p:cNvSpPr>
          <p:nvPr>
            <p:custDataLst>
              <p:tags r:id="rId38"/>
            </p:custDataLst>
          </p:nvPr>
        </p:nvSpPr>
        <p:spPr bwMode="gray">
          <a:xfrm>
            <a:off x="4095750" y="3054350"/>
            <a:ext cx="352425" cy="1841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CCB9F145-E6F1-4A53-9062-2DD3115484E9}" type="datetime'5''''''.''''''''''''''''0''''%'''">
              <a:rPr lang="en-US" altLang="en-US" sz="1100" smtClean="0">
                <a:solidFill>
                  <a:schemeClr val="bg1"/>
                </a:solidFill>
                <a:latin typeface="Montserrat" panose="00000500000000000000" pitchFamily="2" charset="0"/>
                <a:sym typeface="Montserrat" panose="00000500000000000000" pitchFamily="2" charset="0"/>
              </a:rPr>
              <a:pPr algn="ctr">
                <a:spcBef>
                  <a:spcPct val="0"/>
                </a:spcBef>
                <a:spcAft>
                  <a:spcPct val="0"/>
                </a:spcAft>
              </a:pPr>
              <a:t>5.0%</a:t>
            </a:fld>
            <a:endParaRPr lang="en-US" sz="1100" dirty="0">
              <a:solidFill>
                <a:schemeClr val="bg1"/>
              </a:solidFill>
              <a:latin typeface="Montserrat" panose="00000500000000000000" pitchFamily="2" charset="0"/>
              <a:sym typeface="Montserrat" panose="00000500000000000000" pitchFamily="2" charset="0"/>
            </a:endParaRPr>
          </a:p>
        </p:txBody>
      </p:sp>
      <p:sp>
        <p:nvSpPr>
          <p:cNvPr id="360" name="Text Placeholder 3"/>
          <p:cNvSpPr>
            <a:spLocks noGrp="1"/>
          </p:cNvSpPr>
          <p:nvPr>
            <p:custDataLst>
              <p:tags r:id="rId39"/>
            </p:custDataLst>
          </p:nvPr>
        </p:nvSpPr>
        <p:spPr bwMode="gray">
          <a:xfrm>
            <a:off x="10271125" y="3811588"/>
            <a:ext cx="352425" cy="184150"/>
          </a:xfrm>
          <a:prstGeom prst="rect">
            <a:avLst/>
          </a:prstGeom>
          <a:noFill/>
          <a:ln>
            <a:noFill/>
          </a:ln>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3E176BBA-6324-4EFE-83A4-4E5D090D219A}" type="datetime'''4''''''''.''3''''''''''''''''''''%'''''''''''''''''''''">
              <a:rPr lang="en-US" altLang="en-US" sz="1100" smtClean="0">
                <a:solidFill>
                  <a:schemeClr val="bg1"/>
                </a:solidFill>
                <a:latin typeface="Montserrat" panose="00000500000000000000" pitchFamily="2" charset="0"/>
                <a:sym typeface="Montserrat" panose="00000500000000000000" pitchFamily="2" charset="0"/>
              </a:rPr>
              <a:pPr algn="ctr">
                <a:spcBef>
                  <a:spcPct val="0"/>
                </a:spcBef>
                <a:spcAft>
                  <a:spcPct val="0"/>
                </a:spcAft>
              </a:pPr>
              <a:t>4.3%</a:t>
            </a:fld>
            <a:endParaRPr lang="en-US" sz="1100" dirty="0">
              <a:solidFill>
                <a:schemeClr val="bg1"/>
              </a:solidFill>
              <a:latin typeface="Montserrat" panose="00000500000000000000" pitchFamily="2" charset="0"/>
              <a:sym typeface="Montserrat" panose="00000500000000000000" pitchFamily="2" charset="0"/>
            </a:endParaRPr>
          </a:p>
        </p:txBody>
      </p:sp>
      <p:sp>
        <p:nvSpPr>
          <p:cNvPr id="362" name="Text Placeholder 3"/>
          <p:cNvSpPr>
            <a:spLocks noGrp="1"/>
          </p:cNvSpPr>
          <p:nvPr>
            <p:custDataLst>
              <p:tags r:id="rId40"/>
            </p:custDataLst>
          </p:nvPr>
        </p:nvSpPr>
        <p:spPr bwMode="gray">
          <a:xfrm>
            <a:off x="11460163" y="3554414"/>
            <a:ext cx="454025" cy="3016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spcBef>
                <a:spcPct val="0"/>
              </a:spcBef>
              <a:spcAft>
                <a:spcPct val="0"/>
              </a:spcAft>
            </a:pPr>
            <a:r>
              <a:rPr lang="en-US" sz="1800" dirty="0">
                <a:solidFill>
                  <a:srgbClr val="FFFF00"/>
                </a:solidFill>
                <a:latin typeface="Montserrat" panose="00000500000000000000" pitchFamily="2" charset="0"/>
                <a:sym typeface="+mn-lt"/>
              </a:rPr>
              <a:t>4.5</a:t>
            </a:r>
            <a:r>
              <a:rPr lang="en-US" sz="1800" dirty="0">
                <a:solidFill>
                  <a:srgbClr val="FFFF00"/>
                </a:solidFill>
                <a:sym typeface="+mn-lt"/>
              </a:rPr>
              <a:t>%</a:t>
            </a:r>
          </a:p>
        </p:txBody>
      </p:sp>
      <p:sp>
        <p:nvSpPr>
          <p:cNvPr id="347" name="Text Placeholder 3"/>
          <p:cNvSpPr>
            <a:spLocks noGrp="1"/>
          </p:cNvSpPr>
          <p:nvPr>
            <p:custDataLst>
              <p:tags r:id="rId41"/>
            </p:custDataLst>
          </p:nvPr>
        </p:nvSpPr>
        <p:spPr bwMode="gray">
          <a:xfrm>
            <a:off x="3732213" y="4406900"/>
            <a:ext cx="352425" cy="184150"/>
          </a:xfrm>
          <a:prstGeom prst="rect">
            <a:avLst/>
          </a:prstGeom>
          <a:noFill/>
          <a:ln>
            <a:noFill/>
          </a:ln>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C365A9FA-EC82-4A1F-813D-93E838055636}" type="datetime'3''''''''''''''''''''''''''''''.''''''''''1''''''''%'''">
              <a:rPr lang="en-US" altLang="en-US" sz="1100" smtClean="0">
                <a:solidFill>
                  <a:schemeClr val="bg1"/>
                </a:solidFill>
                <a:latin typeface="Montserrat" panose="00000500000000000000" pitchFamily="2" charset="0"/>
                <a:sym typeface="Montserrat" panose="00000500000000000000" pitchFamily="2" charset="0"/>
              </a:rPr>
              <a:pPr algn="ctr">
                <a:spcBef>
                  <a:spcPct val="0"/>
                </a:spcBef>
                <a:spcAft>
                  <a:spcPct val="0"/>
                </a:spcAft>
              </a:pPr>
              <a:t>3.1%</a:t>
            </a:fld>
            <a:endParaRPr lang="en-US" sz="1100" dirty="0">
              <a:solidFill>
                <a:schemeClr val="bg1"/>
              </a:solidFill>
              <a:latin typeface="Montserrat" panose="00000500000000000000" pitchFamily="2" charset="0"/>
              <a:sym typeface="Montserrat" panose="00000500000000000000" pitchFamily="2" charset="0"/>
            </a:endParaRPr>
          </a:p>
        </p:txBody>
      </p:sp>
      <p:sp>
        <p:nvSpPr>
          <p:cNvPr id="345" name="Text Placeholder 3"/>
          <p:cNvSpPr>
            <a:spLocks noGrp="1"/>
          </p:cNvSpPr>
          <p:nvPr>
            <p:custDataLst>
              <p:tags r:id="rId42"/>
            </p:custDataLst>
          </p:nvPr>
        </p:nvSpPr>
        <p:spPr bwMode="gray">
          <a:xfrm>
            <a:off x="2643188" y="3103563"/>
            <a:ext cx="352425" cy="1841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0B29B964-56D3-4428-A8B6-721708FE6BDE}" type="datetime'''''''4''''''.''''''''''''''''9''''''''''%'''''''''">
              <a:rPr lang="en-US" altLang="en-US" sz="1100" smtClean="0">
                <a:solidFill>
                  <a:schemeClr val="bg1"/>
                </a:solidFill>
                <a:latin typeface="Montserrat" panose="00000500000000000000" pitchFamily="2" charset="0"/>
                <a:sym typeface="Montserrat" panose="00000500000000000000" pitchFamily="2" charset="0"/>
              </a:rPr>
              <a:pPr algn="ctr">
                <a:spcBef>
                  <a:spcPct val="0"/>
                </a:spcBef>
                <a:spcAft>
                  <a:spcPct val="0"/>
                </a:spcAft>
              </a:pPr>
              <a:t>4.9%</a:t>
            </a:fld>
            <a:endParaRPr lang="en-US" sz="1100" dirty="0">
              <a:solidFill>
                <a:schemeClr val="bg1"/>
              </a:solidFill>
              <a:latin typeface="Montserrat" panose="00000500000000000000" pitchFamily="2" charset="0"/>
              <a:sym typeface="Montserrat" panose="00000500000000000000" pitchFamily="2" charset="0"/>
            </a:endParaRPr>
          </a:p>
        </p:txBody>
      </p:sp>
      <p:sp>
        <p:nvSpPr>
          <p:cNvPr id="335" name="Text Placeholder 3"/>
          <p:cNvSpPr>
            <a:spLocks noGrp="1"/>
          </p:cNvSpPr>
          <p:nvPr>
            <p:custDataLst>
              <p:tags r:id="rId43"/>
            </p:custDataLst>
          </p:nvPr>
        </p:nvSpPr>
        <p:spPr bwMode="gray">
          <a:xfrm>
            <a:off x="141288" y="1931988"/>
            <a:ext cx="268288" cy="2206625"/>
          </a:xfrm>
          <a:prstGeom prst="rect">
            <a:avLst/>
          </a:prstGeom>
          <a:noFill/>
          <a:ln>
            <a:noFill/>
          </a:ln>
          <a:extLst>
            <a:ext uri="{909E8E84-426E-40DD-AFC4-6F175D3DCCD1}">
              <a14:hiddenFill xmlns:a14="http://schemas.microsoft.com/office/drawing/2010/main">
                <a:solidFill>
                  <a:scrgbClr r="0" g="0" b="0"/>
                </a:solidFill>
              </a14:hiddenFill>
            </a:ext>
          </a:extLst>
        </p:spPr>
        <p:txBody>
          <a:bodyPr vert="vert270" wrap="none" lIns="0" tIns="0" rIns="0"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spcBef>
                <a:spcPct val="0"/>
              </a:spcBef>
              <a:spcAft>
                <a:spcPct val="0"/>
              </a:spcAft>
            </a:pPr>
            <a:r>
              <a:rPr lang="en-US" altLang="en-US" sz="1600" dirty="0">
                <a:solidFill>
                  <a:schemeClr val="bg1"/>
                </a:solidFill>
                <a:sym typeface="+mn-lt"/>
              </a:rPr>
              <a:t>Positive </a:t>
            </a:r>
            <a:r>
              <a:rPr lang="en-US" altLang="en-US" sz="1600" dirty="0">
                <a:solidFill>
                  <a:schemeClr val="bg1"/>
                </a:solidFill>
                <a:latin typeface="Montserrat" panose="00000500000000000000" pitchFamily="2" charset="0"/>
                <a:sym typeface="+mn-lt"/>
              </a:rPr>
              <a:t>confirmation</a:t>
            </a:r>
            <a:r>
              <a:rPr lang="en-US" altLang="en-US" sz="1600" dirty="0">
                <a:solidFill>
                  <a:schemeClr val="bg1"/>
                </a:solidFill>
                <a:sym typeface="+mn-lt"/>
              </a:rPr>
              <a:t> (%)</a:t>
            </a:r>
            <a:endParaRPr lang="en-US" sz="1600" dirty="0">
              <a:solidFill>
                <a:schemeClr val="bg1"/>
              </a:solidFill>
              <a:sym typeface="+mn-lt"/>
            </a:endParaRPr>
          </a:p>
        </p:txBody>
      </p:sp>
      <p:sp>
        <p:nvSpPr>
          <p:cNvPr id="351" name="Text Placeholder 3"/>
          <p:cNvSpPr>
            <a:spLocks noGrp="1"/>
          </p:cNvSpPr>
          <p:nvPr>
            <p:custDataLst>
              <p:tags r:id="rId44"/>
            </p:custDataLst>
          </p:nvPr>
        </p:nvSpPr>
        <p:spPr bwMode="gray">
          <a:xfrm>
            <a:off x="5911850" y="4217988"/>
            <a:ext cx="352425" cy="184150"/>
          </a:xfrm>
          <a:prstGeom prst="rect">
            <a:avLst/>
          </a:prstGeom>
          <a:noFill/>
          <a:ln>
            <a:noFill/>
          </a:ln>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C9D0B915-F7E6-4173-B699-D86F2781FA6C}" type="datetime'''''3.''''''''''''''''''''''''5''''''''''''''''''''%'''''''">
              <a:rPr lang="en-US" altLang="en-US" sz="1100" smtClean="0">
                <a:solidFill>
                  <a:schemeClr val="bg1"/>
                </a:solidFill>
                <a:latin typeface="Montserrat" panose="00000500000000000000" pitchFamily="2" charset="0"/>
                <a:sym typeface="Montserrat" panose="00000500000000000000" pitchFamily="2" charset="0"/>
              </a:rPr>
              <a:pPr algn="ctr">
                <a:spcBef>
                  <a:spcPct val="0"/>
                </a:spcBef>
                <a:spcAft>
                  <a:spcPct val="0"/>
                </a:spcAft>
              </a:pPr>
              <a:t>3.5%</a:t>
            </a:fld>
            <a:endParaRPr lang="en-US" sz="1100" dirty="0">
              <a:solidFill>
                <a:schemeClr val="bg1"/>
              </a:solidFill>
              <a:latin typeface="Montserrat" panose="00000500000000000000" pitchFamily="2" charset="0"/>
              <a:sym typeface="Montserrat" panose="00000500000000000000" pitchFamily="2" charset="0"/>
            </a:endParaRPr>
          </a:p>
        </p:txBody>
      </p:sp>
      <p:sp>
        <p:nvSpPr>
          <p:cNvPr id="343" name="Text Placeholder 3"/>
          <p:cNvSpPr>
            <a:spLocks noGrp="1"/>
          </p:cNvSpPr>
          <p:nvPr>
            <p:custDataLst>
              <p:tags r:id="rId45"/>
            </p:custDataLst>
          </p:nvPr>
        </p:nvSpPr>
        <p:spPr bwMode="gray">
          <a:xfrm>
            <a:off x="8818563" y="4470400"/>
            <a:ext cx="352425" cy="184150"/>
          </a:xfrm>
          <a:prstGeom prst="rect">
            <a:avLst/>
          </a:prstGeom>
          <a:noFill/>
          <a:ln>
            <a:noFill/>
          </a:ln>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5EABD7C3-39A3-49ED-B4AE-72D75877DA71}" type="datetime'''''''''''''''''''''''''''''2''.''''''''''''''''9''''''%'''''">
              <a:rPr lang="en-US" altLang="en-US" sz="1100" smtClean="0">
                <a:solidFill>
                  <a:schemeClr val="bg1"/>
                </a:solidFill>
                <a:latin typeface="Montserrat" panose="00000500000000000000" pitchFamily="2" charset="0"/>
                <a:sym typeface="Montserrat" panose="00000500000000000000" pitchFamily="2" charset="0"/>
              </a:rPr>
              <a:pPr algn="ctr">
                <a:spcBef>
                  <a:spcPct val="0"/>
                </a:spcBef>
                <a:spcAft>
                  <a:spcPct val="0"/>
                </a:spcAft>
              </a:pPr>
              <a:t>2.9%</a:t>
            </a:fld>
            <a:endParaRPr lang="en-US" sz="1100" dirty="0">
              <a:solidFill>
                <a:schemeClr val="bg1"/>
              </a:solidFill>
              <a:latin typeface="Montserrat" panose="00000500000000000000" pitchFamily="2" charset="0"/>
              <a:sym typeface="Montserrat" panose="00000500000000000000" pitchFamily="2" charset="0"/>
            </a:endParaRPr>
          </a:p>
        </p:txBody>
      </p:sp>
      <p:sp>
        <p:nvSpPr>
          <p:cNvPr id="355" name="Text Placeholder 3"/>
          <p:cNvSpPr>
            <a:spLocks noGrp="1"/>
          </p:cNvSpPr>
          <p:nvPr>
            <p:custDataLst>
              <p:tags r:id="rId46"/>
            </p:custDataLst>
          </p:nvPr>
        </p:nvSpPr>
        <p:spPr bwMode="gray">
          <a:xfrm>
            <a:off x="7366000" y="2828925"/>
            <a:ext cx="352425" cy="1841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0E8AA87B-988E-479B-830F-7F3AAC65FBE9}" type="datetime'''''''''''''''''''''5''''''''''''''''''''''.''''''5''''''%'">
              <a:rPr lang="en-US" altLang="en-US" sz="1100" smtClean="0">
                <a:solidFill>
                  <a:schemeClr val="bg1"/>
                </a:solidFill>
                <a:latin typeface="Montserrat" panose="00000500000000000000" pitchFamily="2" charset="0"/>
                <a:sym typeface="Montserrat" panose="00000500000000000000" pitchFamily="2" charset="0"/>
              </a:rPr>
              <a:pPr algn="ctr">
                <a:spcBef>
                  <a:spcPct val="0"/>
                </a:spcBef>
                <a:spcAft>
                  <a:spcPct val="0"/>
                </a:spcAft>
              </a:pPr>
              <a:t>5.5%</a:t>
            </a:fld>
            <a:endParaRPr lang="en-US" sz="1100" dirty="0">
              <a:solidFill>
                <a:schemeClr val="bg1"/>
              </a:solidFill>
              <a:latin typeface="Montserrat" panose="00000500000000000000" pitchFamily="2" charset="0"/>
              <a:sym typeface="Montserrat" panose="00000500000000000000" pitchFamily="2" charset="0"/>
            </a:endParaRPr>
          </a:p>
        </p:txBody>
      </p:sp>
      <p:sp>
        <p:nvSpPr>
          <p:cNvPr id="361" name="Text Placeholder 3"/>
          <p:cNvSpPr>
            <a:spLocks noGrp="1"/>
          </p:cNvSpPr>
          <p:nvPr>
            <p:custDataLst>
              <p:tags r:id="rId47"/>
            </p:custDataLst>
          </p:nvPr>
        </p:nvSpPr>
        <p:spPr bwMode="gray">
          <a:xfrm>
            <a:off x="6638925" y="2860675"/>
            <a:ext cx="352425" cy="1841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8181FF8B-E7E1-41B6-B786-5555C0B39358}" type="datetime'''5.''''''4''''''''%'''''''''''''">
              <a:rPr lang="en-US" altLang="en-US" sz="1100" smtClean="0">
                <a:solidFill>
                  <a:schemeClr val="bg1"/>
                </a:solidFill>
                <a:latin typeface="Montserrat" panose="00000500000000000000" pitchFamily="2" charset="0"/>
                <a:sym typeface="Montserrat" panose="00000500000000000000" pitchFamily="2" charset="0"/>
              </a:rPr>
              <a:pPr algn="ctr">
                <a:spcBef>
                  <a:spcPct val="0"/>
                </a:spcBef>
                <a:spcAft>
                  <a:spcPct val="0"/>
                </a:spcAft>
              </a:pPr>
              <a:t>5.4%</a:t>
            </a:fld>
            <a:endParaRPr lang="en-US" sz="1100" dirty="0">
              <a:solidFill>
                <a:schemeClr val="bg1"/>
              </a:solidFill>
              <a:latin typeface="Montserrat" panose="00000500000000000000" pitchFamily="2" charset="0"/>
              <a:sym typeface="Montserrat" panose="00000500000000000000" pitchFamily="2" charset="0"/>
            </a:endParaRPr>
          </a:p>
        </p:txBody>
      </p:sp>
      <p:sp>
        <p:nvSpPr>
          <p:cNvPr id="337" name="Text Placeholder 3"/>
          <p:cNvSpPr>
            <a:spLocks noGrp="1"/>
          </p:cNvSpPr>
          <p:nvPr>
            <p:custDataLst>
              <p:tags r:id="rId48"/>
            </p:custDataLst>
          </p:nvPr>
        </p:nvSpPr>
        <p:spPr bwMode="gray">
          <a:xfrm>
            <a:off x="690563" y="2744788"/>
            <a:ext cx="352425" cy="184150"/>
          </a:xfrm>
          <a:prstGeom prst="rect">
            <a:avLst/>
          </a:prstGeom>
          <a:noFill/>
          <a:ln>
            <a:noFill/>
          </a:ln>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449EAB32-4F82-4E24-B483-0B472F54FFCE}" type="datetime'''''''''5''''''''''''''''''''''.''7''''''''%'''''">
              <a:rPr lang="en-US" altLang="en-US" sz="1100" smtClean="0">
                <a:solidFill>
                  <a:schemeClr val="bg1"/>
                </a:solidFill>
                <a:latin typeface="Montserrat" panose="00000500000000000000" pitchFamily="2" charset="0"/>
                <a:sym typeface="Montserrat" panose="00000500000000000000" pitchFamily="2" charset="0"/>
              </a:rPr>
              <a:pPr algn="ctr">
                <a:spcBef>
                  <a:spcPct val="0"/>
                </a:spcBef>
                <a:spcAft>
                  <a:spcPct val="0"/>
                </a:spcAft>
              </a:pPr>
              <a:t>5.7%</a:t>
            </a:fld>
            <a:endParaRPr lang="en-US" sz="1100" dirty="0">
              <a:solidFill>
                <a:schemeClr val="bg1"/>
              </a:solidFill>
              <a:latin typeface="Montserrat" panose="00000500000000000000" pitchFamily="2" charset="0"/>
              <a:sym typeface="Montserrat" panose="00000500000000000000" pitchFamily="2" charset="0"/>
            </a:endParaRPr>
          </a:p>
        </p:txBody>
      </p:sp>
      <p:sp>
        <p:nvSpPr>
          <p:cNvPr id="363" name="Text Placeholder 3"/>
          <p:cNvSpPr>
            <a:spLocks noGrp="1"/>
          </p:cNvSpPr>
          <p:nvPr>
            <p:custDataLst>
              <p:tags r:id="rId49"/>
            </p:custDataLst>
          </p:nvPr>
        </p:nvSpPr>
        <p:spPr bwMode="gray">
          <a:xfrm>
            <a:off x="896938" y="3754438"/>
            <a:ext cx="352425" cy="184150"/>
          </a:xfrm>
          <a:prstGeom prst="rect">
            <a:avLst/>
          </a:prstGeom>
          <a:noFill/>
          <a:ln>
            <a:noFill/>
          </a:ln>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spcBef>
                <a:spcPct val="0"/>
              </a:spcBef>
              <a:spcAft>
                <a:spcPct val="0"/>
              </a:spcAft>
            </a:pPr>
            <a:fld id="{2D5DF43D-AE50-49CC-B4A5-3CAAB590C2FF}" type="datetime'''''''''''4''''''''''''''''''''''''''''.''''0''''''''%'''''''">
              <a:rPr lang="en-US" altLang="en-US" sz="1100" smtClean="0">
                <a:solidFill>
                  <a:schemeClr val="bg1"/>
                </a:solidFill>
                <a:latin typeface="Montserrat" panose="00000500000000000000" pitchFamily="2" charset="0"/>
                <a:sym typeface="Montserrat" panose="00000500000000000000" pitchFamily="2" charset="0"/>
              </a:rPr>
              <a:pPr algn="r">
                <a:spcBef>
                  <a:spcPct val="0"/>
                </a:spcBef>
                <a:spcAft>
                  <a:spcPct val="0"/>
                </a:spcAft>
              </a:pPr>
              <a:t>4.0%</a:t>
            </a:fld>
            <a:endParaRPr lang="en-US" sz="1100" dirty="0">
              <a:solidFill>
                <a:schemeClr val="bg1"/>
              </a:solidFill>
              <a:latin typeface="Montserrat" panose="00000500000000000000" pitchFamily="2" charset="0"/>
              <a:sym typeface="Montserrat" panose="00000500000000000000" pitchFamily="2" charset="0"/>
            </a:endParaRPr>
          </a:p>
        </p:txBody>
      </p:sp>
      <p:sp>
        <p:nvSpPr>
          <p:cNvPr id="350" name="Text Placeholder 3"/>
          <p:cNvSpPr>
            <a:spLocks noGrp="1"/>
          </p:cNvSpPr>
          <p:nvPr>
            <p:custDataLst>
              <p:tags r:id="rId50"/>
            </p:custDataLst>
          </p:nvPr>
        </p:nvSpPr>
        <p:spPr bwMode="gray">
          <a:xfrm>
            <a:off x="5186363" y="2586038"/>
            <a:ext cx="352425" cy="1841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789CB063-2C94-4897-BEB3-06C6FE976F6C}" type="datetime'''''''6.''''''0''''''''''''''''''''%'''''''''''''''''''''''">
              <a:rPr lang="en-US" altLang="en-US" sz="1100" smtClean="0">
                <a:solidFill>
                  <a:schemeClr val="bg1"/>
                </a:solidFill>
                <a:latin typeface="Montserrat" panose="00000500000000000000" pitchFamily="2" charset="0"/>
                <a:sym typeface="Montserrat" panose="00000500000000000000" pitchFamily="2" charset="0"/>
              </a:rPr>
              <a:pPr algn="ctr">
                <a:spcBef>
                  <a:spcPct val="0"/>
                </a:spcBef>
                <a:spcAft>
                  <a:spcPct val="0"/>
                </a:spcAft>
              </a:pPr>
              <a:t>6.0%</a:t>
            </a:fld>
            <a:endParaRPr lang="en-US" sz="1100" dirty="0">
              <a:solidFill>
                <a:schemeClr val="bg1"/>
              </a:solidFill>
              <a:latin typeface="Montserrat" panose="00000500000000000000" pitchFamily="2" charset="0"/>
              <a:sym typeface="Montserrat" panose="00000500000000000000" pitchFamily="2" charset="0"/>
            </a:endParaRPr>
          </a:p>
        </p:txBody>
      </p:sp>
      <p:sp>
        <p:nvSpPr>
          <p:cNvPr id="340" name="Text Placeholder 3"/>
          <p:cNvSpPr>
            <a:spLocks noGrp="1"/>
          </p:cNvSpPr>
          <p:nvPr>
            <p:custDataLst>
              <p:tags r:id="rId51"/>
            </p:custDataLst>
          </p:nvPr>
        </p:nvSpPr>
        <p:spPr bwMode="gray">
          <a:xfrm>
            <a:off x="1333500" y="4033838"/>
            <a:ext cx="352425" cy="184150"/>
          </a:xfrm>
          <a:prstGeom prst="rect">
            <a:avLst/>
          </a:prstGeom>
          <a:noFill/>
          <a:ln>
            <a:noFill/>
          </a:ln>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spcBef>
                <a:spcPct val="0"/>
              </a:spcBef>
              <a:spcAft>
                <a:spcPct val="0"/>
              </a:spcAft>
            </a:pPr>
            <a:fld id="{F7E6445A-5412-4D10-9E90-79B405D7EE18}" type="datetime'''3''.''''''''''6%'''''''''''''''''''''''''''''''''''''''''''">
              <a:rPr lang="en-US" altLang="en-US" sz="1100" smtClean="0">
                <a:solidFill>
                  <a:schemeClr val="bg1"/>
                </a:solidFill>
                <a:latin typeface="Montserrat" panose="00000500000000000000" pitchFamily="2" charset="0"/>
                <a:sym typeface="Montserrat" panose="00000500000000000000" pitchFamily="2" charset="0"/>
              </a:rPr>
              <a:pPr>
                <a:spcBef>
                  <a:spcPct val="0"/>
                </a:spcBef>
                <a:spcAft>
                  <a:spcPct val="0"/>
                </a:spcAft>
              </a:pPr>
              <a:t>3.6%</a:t>
            </a:fld>
            <a:endParaRPr lang="en-US" sz="1100" dirty="0">
              <a:solidFill>
                <a:schemeClr val="bg1"/>
              </a:solidFill>
              <a:latin typeface="Montserrat" panose="00000500000000000000" pitchFamily="2" charset="0"/>
              <a:sym typeface="Montserrat" panose="00000500000000000000" pitchFamily="2" charset="0"/>
            </a:endParaRPr>
          </a:p>
        </p:txBody>
      </p:sp>
      <p:sp>
        <p:nvSpPr>
          <p:cNvPr id="334" name="Text Placeholder 3"/>
          <p:cNvSpPr>
            <a:spLocks noGrp="1"/>
          </p:cNvSpPr>
          <p:nvPr>
            <p:custDataLst>
              <p:tags r:id="rId52"/>
            </p:custDataLst>
          </p:nvPr>
        </p:nvSpPr>
        <p:spPr bwMode="gray">
          <a:xfrm>
            <a:off x="9159875" y="4300538"/>
            <a:ext cx="352425" cy="184150"/>
          </a:xfrm>
          <a:prstGeom prst="rect">
            <a:avLst/>
          </a:prstGeom>
          <a:noFill/>
          <a:ln>
            <a:noFill/>
          </a:ln>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spcBef>
                <a:spcPct val="0"/>
              </a:spcBef>
              <a:spcAft>
                <a:spcPct val="0"/>
              </a:spcAft>
            </a:pPr>
            <a:fld id="{64E8C95E-6A84-49EE-85A5-38A622F98DF1}" type="datetime'''''''''''3''''''''''.''3''''''''%'''''''''">
              <a:rPr lang="en-US" altLang="en-US" sz="1100" smtClean="0">
                <a:solidFill>
                  <a:schemeClr val="bg1"/>
                </a:solidFill>
                <a:latin typeface="Montserrat" panose="00000500000000000000" pitchFamily="2" charset="0"/>
                <a:sym typeface="Montserrat" panose="00000500000000000000" pitchFamily="2" charset="0"/>
              </a:rPr>
              <a:pPr>
                <a:spcBef>
                  <a:spcPct val="0"/>
                </a:spcBef>
                <a:spcAft>
                  <a:spcPct val="0"/>
                </a:spcAft>
              </a:pPr>
              <a:t>3.3%</a:t>
            </a:fld>
            <a:endParaRPr lang="en-US" sz="1100" dirty="0">
              <a:solidFill>
                <a:schemeClr val="bg1"/>
              </a:solidFill>
              <a:latin typeface="Montserrat" panose="00000500000000000000" pitchFamily="2" charset="0"/>
              <a:sym typeface="Montserrat" panose="00000500000000000000" pitchFamily="2" charset="0"/>
            </a:endParaRPr>
          </a:p>
        </p:txBody>
      </p:sp>
      <p:sp>
        <p:nvSpPr>
          <p:cNvPr id="344" name="Text Placeholder 3"/>
          <p:cNvSpPr>
            <a:spLocks noGrp="1"/>
          </p:cNvSpPr>
          <p:nvPr>
            <p:custDataLst>
              <p:tags r:id="rId53"/>
            </p:custDataLst>
          </p:nvPr>
        </p:nvSpPr>
        <p:spPr bwMode="gray">
          <a:xfrm>
            <a:off x="2573338" y="4279900"/>
            <a:ext cx="352425" cy="184150"/>
          </a:xfrm>
          <a:prstGeom prst="rect">
            <a:avLst/>
          </a:prstGeom>
          <a:noFill/>
          <a:ln>
            <a:noFill/>
          </a:ln>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spcBef>
                <a:spcPct val="0"/>
              </a:spcBef>
              <a:spcAft>
                <a:spcPct val="0"/>
              </a:spcAft>
            </a:pPr>
            <a:fld id="{3345D3FD-5337-479A-BC73-BC5D746000A4}" type="datetime'''''''''2''''.''''9%'''''''''''''''''''''''''''''''''''''''''">
              <a:rPr lang="en-US" altLang="en-US" sz="1100" smtClean="0">
                <a:solidFill>
                  <a:schemeClr val="bg1"/>
                </a:solidFill>
                <a:latin typeface="Montserrat" panose="00000500000000000000" pitchFamily="2" charset="0"/>
                <a:sym typeface="Montserrat" panose="00000500000000000000" pitchFamily="2" charset="0"/>
              </a:rPr>
              <a:pPr>
                <a:spcBef>
                  <a:spcPct val="0"/>
                </a:spcBef>
                <a:spcAft>
                  <a:spcPct val="0"/>
                </a:spcAft>
              </a:pPr>
              <a:t>2.9%</a:t>
            </a:fld>
            <a:endParaRPr lang="en-US" sz="1100" dirty="0">
              <a:solidFill>
                <a:schemeClr val="bg1"/>
              </a:solidFill>
              <a:latin typeface="Montserrat" panose="00000500000000000000" pitchFamily="2" charset="0"/>
              <a:sym typeface="Montserrat" panose="00000500000000000000" pitchFamily="2" charset="0"/>
            </a:endParaRPr>
          </a:p>
        </p:txBody>
      </p:sp>
      <p:sp>
        <p:nvSpPr>
          <p:cNvPr id="338" name="Text Placeholder 3"/>
          <p:cNvSpPr>
            <a:spLocks noGrp="1"/>
          </p:cNvSpPr>
          <p:nvPr>
            <p:custDataLst>
              <p:tags r:id="rId54"/>
            </p:custDataLst>
          </p:nvPr>
        </p:nvSpPr>
        <p:spPr bwMode="gray">
          <a:xfrm>
            <a:off x="10634663" y="3184525"/>
            <a:ext cx="352425" cy="1841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A6AF734A-DDEE-4D46-A901-1D9827B09243}" type="datetime'''''''''''4''''''''''''.''''''''''''''''''''''''7%'">
              <a:rPr lang="en-US" altLang="en-US" sz="1100" smtClean="0">
                <a:solidFill>
                  <a:schemeClr val="bg1"/>
                </a:solidFill>
                <a:latin typeface="Montserrat" panose="00000500000000000000" pitchFamily="2" charset="0"/>
                <a:sym typeface="Montserrat" panose="00000500000000000000" pitchFamily="2" charset="0"/>
              </a:rPr>
              <a:pPr algn="ctr">
                <a:spcBef>
                  <a:spcPct val="0"/>
                </a:spcBef>
                <a:spcAft>
                  <a:spcPct val="0"/>
                </a:spcAft>
              </a:pPr>
              <a:t>4.7%</a:t>
            </a:fld>
            <a:endParaRPr lang="en-US" sz="1100" dirty="0">
              <a:solidFill>
                <a:schemeClr val="bg1"/>
              </a:solidFill>
              <a:latin typeface="Montserrat" panose="00000500000000000000" pitchFamily="2" charset="0"/>
              <a:sym typeface="Montserrat" panose="00000500000000000000" pitchFamily="2" charset="0"/>
            </a:endParaRPr>
          </a:p>
        </p:txBody>
      </p:sp>
      <p:sp>
        <p:nvSpPr>
          <p:cNvPr id="346" name="Text Placeholder 3"/>
          <p:cNvSpPr>
            <a:spLocks noGrp="1"/>
          </p:cNvSpPr>
          <p:nvPr>
            <p:custDataLst>
              <p:tags r:id="rId55"/>
            </p:custDataLst>
          </p:nvPr>
        </p:nvSpPr>
        <p:spPr bwMode="gray">
          <a:xfrm>
            <a:off x="3006725" y="4514850"/>
            <a:ext cx="352425" cy="184150"/>
          </a:xfrm>
          <a:prstGeom prst="rect">
            <a:avLst/>
          </a:prstGeom>
          <a:noFill/>
          <a:ln>
            <a:noFill/>
          </a:ln>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DAF406EF-606D-43AB-B2D3-1DA90B82A186}" type="datetime'''''''''2''''.8''''''%'''''''''''''''''''''''">
              <a:rPr lang="en-US" altLang="en-US" sz="1100" smtClean="0">
                <a:solidFill>
                  <a:schemeClr val="bg1"/>
                </a:solidFill>
                <a:latin typeface="Montserrat" panose="00000500000000000000" pitchFamily="2" charset="0"/>
                <a:sym typeface="Montserrat" panose="00000500000000000000" pitchFamily="2" charset="0"/>
              </a:rPr>
              <a:pPr algn="ctr">
                <a:spcBef>
                  <a:spcPct val="0"/>
                </a:spcBef>
                <a:spcAft>
                  <a:spcPct val="0"/>
                </a:spcAft>
              </a:pPr>
              <a:t>2.8%</a:t>
            </a:fld>
            <a:endParaRPr lang="en-US" sz="1100" dirty="0">
              <a:solidFill>
                <a:schemeClr val="bg1"/>
              </a:solidFill>
              <a:latin typeface="Montserrat" panose="00000500000000000000" pitchFamily="2" charset="0"/>
              <a:sym typeface="Montserrat" panose="00000500000000000000" pitchFamily="2" charset="0"/>
            </a:endParaRPr>
          </a:p>
        </p:txBody>
      </p:sp>
      <p:sp>
        <p:nvSpPr>
          <p:cNvPr id="333" name="Text Placeholder 3"/>
          <p:cNvSpPr>
            <a:spLocks noGrp="1"/>
          </p:cNvSpPr>
          <p:nvPr>
            <p:custDataLst>
              <p:tags r:id="rId56"/>
            </p:custDataLst>
          </p:nvPr>
        </p:nvSpPr>
        <p:spPr bwMode="gray">
          <a:xfrm>
            <a:off x="3370263" y="1689100"/>
            <a:ext cx="352425" cy="1841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48BBDCFF-9FF7-487D-9066-51B871A52666}" type="datetime'''''''''''''''7''''''''''''''''''''.''''9%'''">
              <a:rPr lang="en-US" altLang="en-US" sz="1100" smtClean="0">
                <a:solidFill>
                  <a:schemeClr val="bg1"/>
                </a:solidFill>
                <a:latin typeface="Montserrat" panose="00000500000000000000" pitchFamily="2" charset="0"/>
                <a:sym typeface="Montserrat" panose="00000500000000000000" pitchFamily="2" charset="0"/>
              </a:rPr>
              <a:pPr algn="ctr">
                <a:spcBef>
                  <a:spcPct val="0"/>
                </a:spcBef>
                <a:spcAft>
                  <a:spcPct val="0"/>
                </a:spcAft>
              </a:pPr>
              <a:t>7.9%</a:t>
            </a:fld>
            <a:endParaRPr lang="en-US" sz="1100" dirty="0">
              <a:solidFill>
                <a:schemeClr val="bg1"/>
              </a:solidFill>
              <a:latin typeface="Montserrat" panose="00000500000000000000" pitchFamily="2" charset="0"/>
              <a:sym typeface="Montserrat" panose="00000500000000000000" pitchFamily="2" charset="0"/>
            </a:endParaRPr>
          </a:p>
        </p:txBody>
      </p:sp>
      <p:sp>
        <p:nvSpPr>
          <p:cNvPr id="354" name="Text Placeholder 3"/>
          <p:cNvSpPr>
            <a:spLocks noGrp="1"/>
          </p:cNvSpPr>
          <p:nvPr>
            <p:custDataLst>
              <p:tags r:id="rId57"/>
            </p:custDataLst>
          </p:nvPr>
        </p:nvSpPr>
        <p:spPr bwMode="gray">
          <a:xfrm>
            <a:off x="4445000" y="3214688"/>
            <a:ext cx="352425" cy="184150"/>
          </a:xfrm>
          <a:prstGeom prst="rect">
            <a:avLst/>
          </a:prstGeom>
          <a:noFill/>
          <a:ln>
            <a:noFill/>
          </a:ln>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spcBef>
                <a:spcPct val="0"/>
              </a:spcBef>
              <a:spcAft>
                <a:spcPct val="0"/>
              </a:spcAft>
            </a:pPr>
            <a:fld id="{05F553BE-5508-4D92-AEF9-9A469DB4B492}" type="datetime'''''''4''''''''''''''''''''.''''''''''''''6''''%'''''''">
              <a:rPr lang="en-US" altLang="en-US" sz="1100" smtClean="0">
                <a:solidFill>
                  <a:schemeClr val="bg1"/>
                </a:solidFill>
                <a:latin typeface="Montserrat" panose="00000500000000000000" pitchFamily="2" charset="0"/>
                <a:sym typeface="Montserrat" panose="00000500000000000000" pitchFamily="2" charset="0"/>
              </a:rPr>
              <a:pPr>
                <a:spcBef>
                  <a:spcPct val="0"/>
                </a:spcBef>
                <a:spcAft>
                  <a:spcPct val="0"/>
                </a:spcAft>
              </a:pPr>
              <a:t>4.6%</a:t>
            </a:fld>
            <a:endParaRPr lang="en-US" sz="1100" dirty="0">
              <a:solidFill>
                <a:schemeClr val="bg1"/>
              </a:solidFill>
              <a:latin typeface="Montserrat" panose="00000500000000000000" pitchFamily="2" charset="0"/>
              <a:sym typeface="Montserrat" panose="00000500000000000000" pitchFamily="2" charset="0"/>
            </a:endParaRPr>
          </a:p>
        </p:txBody>
      </p:sp>
      <p:sp>
        <p:nvSpPr>
          <p:cNvPr id="349" name="Text Placeholder 3"/>
          <p:cNvSpPr>
            <a:spLocks noGrp="1"/>
          </p:cNvSpPr>
          <p:nvPr>
            <p:custDataLst>
              <p:tags r:id="rId58"/>
            </p:custDataLst>
          </p:nvPr>
        </p:nvSpPr>
        <p:spPr bwMode="gray">
          <a:xfrm>
            <a:off x="4822825" y="2889250"/>
            <a:ext cx="352425" cy="184150"/>
          </a:xfrm>
          <a:prstGeom prst="rect">
            <a:avLst/>
          </a:prstGeom>
          <a:noFill/>
          <a:ln>
            <a:noFill/>
          </a:ln>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D11EF726-4D5B-46F1-8A1F-6245AA1D04CB}" type="datetime'5''''''''''''''''.''''4''''''%'''''''''">
              <a:rPr lang="en-US" altLang="en-US" sz="1100" smtClean="0">
                <a:solidFill>
                  <a:schemeClr val="bg1"/>
                </a:solidFill>
                <a:latin typeface="Montserrat" panose="00000500000000000000" pitchFamily="2" charset="0"/>
                <a:sym typeface="Montserrat" panose="00000500000000000000" pitchFamily="2" charset="0"/>
              </a:rPr>
              <a:pPr algn="ctr">
                <a:spcBef>
                  <a:spcPct val="0"/>
                </a:spcBef>
                <a:spcAft>
                  <a:spcPct val="0"/>
                </a:spcAft>
              </a:pPr>
              <a:t>5.4%</a:t>
            </a:fld>
            <a:endParaRPr lang="en-US" sz="1100" dirty="0">
              <a:solidFill>
                <a:schemeClr val="bg1"/>
              </a:solidFill>
              <a:latin typeface="Montserrat" panose="00000500000000000000" pitchFamily="2" charset="0"/>
              <a:sym typeface="Montserrat" panose="00000500000000000000" pitchFamily="2" charset="0"/>
            </a:endParaRPr>
          </a:p>
        </p:txBody>
      </p:sp>
      <p:sp>
        <p:nvSpPr>
          <p:cNvPr id="348" name="Text Placeholder 3"/>
          <p:cNvSpPr>
            <a:spLocks noGrp="1"/>
          </p:cNvSpPr>
          <p:nvPr>
            <p:custDataLst>
              <p:tags r:id="rId59"/>
            </p:custDataLst>
          </p:nvPr>
        </p:nvSpPr>
        <p:spPr bwMode="gray">
          <a:xfrm>
            <a:off x="5256213" y="3833813"/>
            <a:ext cx="352425" cy="184150"/>
          </a:xfrm>
          <a:prstGeom prst="rect">
            <a:avLst/>
          </a:prstGeom>
          <a:noFill/>
          <a:ln>
            <a:noFill/>
          </a:ln>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spcBef>
                <a:spcPct val="0"/>
              </a:spcBef>
              <a:spcAft>
                <a:spcPct val="0"/>
              </a:spcAft>
            </a:pPr>
            <a:fld id="{F6FCCF47-DDFB-4242-900F-9A164D923630}" type="datetime'''''3''''''''''''''''.''''''''''''''8%'''''''">
              <a:rPr lang="en-US" altLang="en-US" sz="1100" smtClean="0">
                <a:solidFill>
                  <a:schemeClr val="bg1"/>
                </a:solidFill>
                <a:latin typeface="Montserrat" panose="00000500000000000000" pitchFamily="2" charset="0"/>
                <a:sym typeface="Montserrat" panose="00000500000000000000" pitchFamily="2" charset="0"/>
              </a:rPr>
              <a:pPr algn="r">
                <a:spcBef>
                  <a:spcPct val="0"/>
                </a:spcBef>
                <a:spcAft>
                  <a:spcPct val="0"/>
                </a:spcAft>
              </a:pPr>
              <a:t>3.8%</a:t>
            </a:fld>
            <a:endParaRPr lang="en-US" sz="1100" dirty="0">
              <a:solidFill>
                <a:schemeClr val="bg1"/>
              </a:solidFill>
              <a:latin typeface="Montserrat" panose="00000500000000000000" pitchFamily="2" charset="0"/>
              <a:sym typeface="Montserrat" panose="00000500000000000000" pitchFamily="2" charset="0"/>
            </a:endParaRPr>
          </a:p>
        </p:txBody>
      </p:sp>
      <p:sp>
        <p:nvSpPr>
          <p:cNvPr id="341" name="Text Placeholder 3"/>
          <p:cNvSpPr>
            <a:spLocks noGrp="1"/>
          </p:cNvSpPr>
          <p:nvPr>
            <p:custDataLst>
              <p:tags r:id="rId60"/>
            </p:custDataLst>
          </p:nvPr>
        </p:nvSpPr>
        <p:spPr bwMode="gray">
          <a:xfrm>
            <a:off x="1916113" y="4829175"/>
            <a:ext cx="352425" cy="184150"/>
          </a:xfrm>
          <a:prstGeom prst="rect">
            <a:avLst/>
          </a:prstGeom>
          <a:noFill/>
          <a:ln>
            <a:noFill/>
          </a:ln>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503BAF6A-4FFE-4AB0-ADEE-F27D35589DCB}" type="datetime'''''''''''''''''''''''''''2''''''''''''.''''2''''''''%'''''">
              <a:rPr lang="en-US" altLang="en-US" sz="1100" smtClean="0">
                <a:solidFill>
                  <a:schemeClr val="bg1"/>
                </a:solidFill>
                <a:latin typeface="Montserrat" panose="00000500000000000000" pitchFamily="2" charset="0"/>
                <a:sym typeface="Montserrat" panose="00000500000000000000" pitchFamily="2" charset="0"/>
              </a:rPr>
              <a:pPr algn="ctr">
                <a:spcBef>
                  <a:spcPct val="0"/>
                </a:spcBef>
                <a:spcAft>
                  <a:spcPct val="0"/>
                </a:spcAft>
              </a:pPr>
              <a:t>2.2%</a:t>
            </a:fld>
            <a:endParaRPr lang="en-US" sz="1100" dirty="0">
              <a:solidFill>
                <a:schemeClr val="bg1"/>
              </a:solidFill>
              <a:latin typeface="Montserrat" panose="00000500000000000000" pitchFamily="2" charset="0"/>
              <a:sym typeface="Montserrat" panose="00000500000000000000" pitchFamily="2" charset="0"/>
            </a:endParaRPr>
          </a:p>
        </p:txBody>
      </p:sp>
      <p:sp>
        <p:nvSpPr>
          <p:cNvPr id="353" name="Text Placeholder 3"/>
          <p:cNvSpPr>
            <a:spLocks noGrp="1"/>
          </p:cNvSpPr>
          <p:nvPr>
            <p:custDataLst>
              <p:tags r:id="rId61"/>
            </p:custDataLst>
          </p:nvPr>
        </p:nvSpPr>
        <p:spPr bwMode="gray">
          <a:xfrm>
            <a:off x="7002463" y="3817938"/>
            <a:ext cx="352425" cy="184150"/>
          </a:xfrm>
          <a:prstGeom prst="rect">
            <a:avLst/>
          </a:prstGeom>
          <a:noFill/>
          <a:ln>
            <a:noFill/>
          </a:ln>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5EB95223-05AD-4654-8513-5250F81DB317}" type="datetime'''''''''''4''''''''.''''3''''%'''''''">
              <a:rPr lang="en-US" altLang="en-US" sz="1100" smtClean="0">
                <a:solidFill>
                  <a:schemeClr val="bg1"/>
                </a:solidFill>
                <a:latin typeface="Montserrat" panose="00000500000000000000" pitchFamily="2" charset="0"/>
                <a:sym typeface="Montserrat" panose="00000500000000000000" pitchFamily="2" charset="0"/>
              </a:rPr>
              <a:pPr algn="ctr">
                <a:spcBef>
                  <a:spcPct val="0"/>
                </a:spcBef>
                <a:spcAft>
                  <a:spcPct val="0"/>
                </a:spcAft>
              </a:pPr>
              <a:t>4.3%</a:t>
            </a:fld>
            <a:endParaRPr lang="en-US" sz="1100" dirty="0">
              <a:solidFill>
                <a:schemeClr val="bg1"/>
              </a:solidFill>
              <a:latin typeface="Montserrat" panose="00000500000000000000" pitchFamily="2" charset="0"/>
              <a:sym typeface="Montserrat" panose="00000500000000000000" pitchFamily="2" charset="0"/>
            </a:endParaRPr>
          </a:p>
        </p:txBody>
      </p:sp>
      <p:sp>
        <p:nvSpPr>
          <p:cNvPr id="358" name="Text Placeholder 3"/>
          <p:cNvSpPr>
            <a:spLocks noGrp="1"/>
          </p:cNvSpPr>
          <p:nvPr>
            <p:custDataLst>
              <p:tags r:id="rId62"/>
            </p:custDataLst>
          </p:nvPr>
        </p:nvSpPr>
        <p:spPr bwMode="gray">
          <a:xfrm>
            <a:off x="8091488" y="2870200"/>
            <a:ext cx="352425" cy="1841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54C34391-949E-48A2-9C93-DE26DC3372F8}" type="datetime'''''''5''''''''''''''''''''.''4''''''''''''''''%'">
              <a:rPr lang="en-US" altLang="en-US" sz="1100" smtClean="0">
                <a:solidFill>
                  <a:schemeClr val="bg1"/>
                </a:solidFill>
                <a:latin typeface="Montserrat" panose="00000500000000000000" pitchFamily="2" charset="0"/>
                <a:sym typeface="Montserrat" panose="00000500000000000000" pitchFamily="2" charset="0"/>
              </a:rPr>
              <a:pPr algn="ctr">
                <a:spcBef>
                  <a:spcPct val="0"/>
                </a:spcBef>
                <a:spcAft>
                  <a:spcPct val="0"/>
                </a:spcAft>
              </a:pPr>
              <a:t>5.4%</a:t>
            </a:fld>
            <a:endParaRPr lang="en-US" sz="1100" dirty="0">
              <a:solidFill>
                <a:schemeClr val="bg1"/>
              </a:solidFill>
              <a:latin typeface="Montserrat" panose="00000500000000000000" pitchFamily="2" charset="0"/>
              <a:sym typeface="Montserrat" panose="00000500000000000000" pitchFamily="2" charset="0"/>
            </a:endParaRPr>
          </a:p>
        </p:txBody>
      </p:sp>
      <p:sp>
        <p:nvSpPr>
          <p:cNvPr id="336" name="Text Placeholder 3"/>
          <p:cNvSpPr>
            <a:spLocks noGrp="1"/>
          </p:cNvSpPr>
          <p:nvPr>
            <p:custDataLst>
              <p:tags r:id="rId63"/>
            </p:custDataLst>
          </p:nvPr>
        </p:nvSpPr>
        <p:spPr bwMode="gray">
          <a:xfrm>
            <a:off x="8161338" y="3876675"/>
            <a:ext cx="352425" cy="184150"/>
          </a:xfrm>
          <a:prstGeom prst="rect">
            <a:avLst/>
          </a:prstGeom>
          <a:noFill/>
          <a:ln>
            <a:noFill/>
          </a:ln>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spcBef>
                <a:spcPct val="0"/>
              </a:spcBef>
              <a:spcAft>
                <a:spcPct val="0"/>
              </a:spcAft>
            </a:pPr>
            <a:fld id="{569DA46C-2A51-4119-A0B4-670AEE049785}" type="datetime'''''''3''''''''''''''''.''''''''''''''''''''''''''''7%'''''">
              <a:rPr lang="en-US" altLang="en-US" sz="1100" smtClean="0">
                <a:solidFill>
                  <a:schemeClr val="bg1"/>
                </a:solidFill>
                <a:latin typeface="Montserrat" panose="00000500000000000000" pitchFamily="2" charset="0"/>
                <a:sym typeface="Montserrat" panose="00000500000000000000" pitchFamily="2" charset="0"/>
              </a:rPr>
              <a:pPr algn="r">
                <a:spcBef>
                  <a:spcPct val="0"/>
                </a:spcBef>
                <a:spcAft>
                  <a:spcPct val="0"/>
                </a:spcAft>
              </a:pPr>
              <a:t>3.7%</a:t>
            </a:fld>
            <a:endParaRPr lang="en-US" sz="1100" dirty="0">
              <a:solidFill>
                <a:schemeClr val="bg1"/>
              </a:solidFill>
              <a:latin typeface="Montserrat" panose="00000500000000000000" pitchFamily="2" charset="0"/>
              <a:sym typeface="Montserrat" panose="00000500000000000000" pitchFamily="2" charset="0"/>
            </a:endParaRPr>
          </a:p>
        </p:txBody>
      </p:sp>
      <p:sp>
        <p:nvSpPr>
          <p:cNvPr id="357" name="Text Placeholder 3"/>
          <p:cNvSpPr>
            <a:spLocks noGrp="1"/>
          </p:cNvSpPr>
          <p:nvPr>
            <p:custDataLst>
              <p:tags r:id="rId64"/>
            </p:custDataLst>
          </p:nvPr>
        </p:nvSpPr>
        <p:spPr bwMode="gray">
          <a:xfrm>
            <a:off x="9545638" y="4633913"/>
            <a:ext cx="352425" cy="184150"/>
          </a:xfrm>
          <a:prstGeom prst="rect">
            <a:avLst/>
          </a:prstGeom>
          <a:noFill/>
          <a:ln>
            <a:noFill/>
          </a:ln>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59DAA175-CFE7-4053-830A-DEC5F5CEC0B5}" type="datetime'''''''''''''2''''''.''''''''''''''''6''''''''''''''''''''''%'">
              <a:rPr lang="en-US" altLang="en-US" sz="1100" smtClean="0">
                <a:solidFill>
                  <a:schemeClr val="bg1"/>
                </a:solidFill>
                <a:latin typeface="Montserrat" panose="00000500000000000000" pitchFamily="2" charset="0"/>
                <a:sym typeface="Montserrat" panose="00000500000000000000" pitchFamily="2" charset="0"/>
              </a:rPr>
              <a:pPr algn="ctr">
                <a:spcBef>
                  <a:spcPct val="0"/>
                </a:spcBef>
                <a:spcAft>
                  <a:spcPct val="0"/>
                </a:spcAft>
              </a:pPr>
              <a:t>2.6%</a:t>
            </a:fld>
            <a:endParaRPr lang="en-US" sz="1100" dirty="0">
              <a:solidFill>
                <a:schemeClr val="bg1"/>
              </a:solidFill>
              <a:latin typeface="Montserrat" panose="00000500000000000000" pitchFamily="2" charset="0"/>
              <a:sym typeface="Montserrat" panose="00000500000000000000" pitchFamily="2" charset="0"/>
            </a:endParaRPr>
          </a:p>
        </p:txBody>
      </p:sp>
      <p:sp>
        <p:nvSpPr>
          <p:cNvPr id="359" name="Text Placeholder 3"/>
          <p:cNvSpPr>
            <a:spLocks noGrp="1"/>
          </p:cNvSpPr>
          <p:nvPr>
            <p:custDataLst>
              <p:tags r:id="rId65"/>
            </p:custDataLst>
          </p:nvPr>
        </p:nvSpPr>
        <p:spPr bwMode="gray">
          <a:xfrm>
            <a:off x="9909175" y="3319463"/>
            <a:ext cx="352425" cy="1841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5DD1B2C1-5392-4D54-A74F-D4AA9FFD3EB4}" type="datetime'''''''''''''''''''''''''''''''''''4.''''''5''''''''''''''%'''">
              <a:rPr lang="en-US" altLang="en-US" sz="1100" smtClean="0">
                <a:solidFill>
                  <a:schemeClr val="bg1"/>
                </a:solidFill>
                <a:latin typeface="Montserrat" panose="00000500000000000000" pitchFamily="2" charset="0"/>
                <a:sym typeface="Montserrat" panose="00000500000000000000" pitchFamily="2" charset="0"/>
              </a:rPr>
              <a:pPr algn="ctr">
                <a:spcBef>
                  <a:spcPct val="0"/>
                </a:spcBef>
                <a:spcAft>
                  <a:spcPct val="0"/>
                </a:spcAft>
              </a:pPr>
              <a:t>4.5%</a:t>
            </a:fld>
            <a:endParaRPr lang="en-US" sz="1100" dirty="0">
              <a:solidFill>
                <a:schemeClr val="bg1"/>
              </a:solidFill>
              <a:latin typeface="Montserrat" panose="00000500000000000000" pitchFamily="2" charset="0"/>
              <a:sym typeface="Montserrat" panose="00000500000000000000" pitchFamily="2" charset="0"/>
            </a:endParaRPr>
          </a:p>
        </p:txBody>
      </p:sp>
      <p:sp>
        <p:nvSpPr>
          <p:cNvPr id="342" name="Text Placeholder 3"/>
          <p:cNvSpPr>
            <a:spLocks noGrp="1"/>
          </p:cNvSpPr>
          <p:nvPr>
            <p:custDataLst>
              <p:tags r:id="rId66"/>
            </p:custDataLst>
          </p:nvPr>
        </p:nvSpPr>
        <p:spPr bwMode="gray">
          <a:xfrm>
            <a:off x="10998200" y="3424238"/>
            <a:ext cx="352425" cy="184150"/>
          </a:xfrm>
          <a:prstGeom prst="rect">
            <a:avLst/>
          </a:prstGeom>
          <a:noFill/>
          <a:ln>
            <a:noFill/>
          </a:ln>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7727570C-077A-44A8-93B0-848210087078}" type="datetime'''''''''''''''''''''4''''.2''''%'''''''">
              <a:rPr lang="en-US" altLang="en-US" sz="1100" smtClean="0">
                <a:solidFill>
                  <a:schemeClr val="bg1"/>
                </a:solidFill>
                <a:latin typeface="Montserrat" panose="00000500000000000000"/>
                <a:sym typeface="Montserrat" panose="00000500000000000000"/>
              </a:rPr>
              <a:pPr algn="ctr">
                <a:spcBef>
                  <a:spcPct val="0"/>
                </a:spcBef>
                <a:spcAft>
                  <a:spcPct val="0"/>
                </a:spcAft>
              </a:pPr>
              <a:t>4.2%</a:t>
            </a:fld>
            <a:endParaRPr lang="en-US" sz="1100" dirty="0">
              <a:solidFill>
                <a:schemeClr val="bg1"/>
              </a:solidFill>
              <a:latin typeface="Montserrat" panose="00000500000000000000"/>
              <a:sym typeface="Montserrat" panose="00000500000000000000"/>
            </a:endParaRPr>
          </a:p>
        </p:txBody>
      </p:sp>
      <p:sp>
        <p:nvSpPr>
          <p:cNvPr id="339" name="Text Placeholder 3"/>
          <p:cNvSpPr>
            <a:spLocks noGrp="1"/>
          </p:cNvSpPr>
          <p:nvPr>
            <p:custDataLst>
              <p:tags r:id="rId67"/>
            </p:custDataLst>
          </p:nvPr>
        </p:nvSpPr>
        <p:spPr bwMode="gray">
          <a:xfrm>
            <a:off x="1069975" y="3240088"/>
            <a:ext cx="352425" cy="184150"/>
          </a:xfrm>
          <a:prstGeom prst="rect">
            <a:avLst/>
          </a:prstGeom>
          <a:noFill/>
          <a:ln>
            <a:noFill/>
          </a:ln>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spcBef>
                <a:spcPct val="0"/>
              </a:spcBef>
              <a:spcAft>
                <a:spcPct val="0"/>
              </a:spcAft>
            </a:pPr>
            <a:fld id="{357714B3-2781-4549-9CD2-1658234C91B3}" type="datetime'''4.''''''6''''%'''''''''''''''''''''''">
              <a:rPr lang="en-US" altLang="en-US" sz="1100" smtClean="0">
                <a:solidFill>
                  <a:schemeClr val="bg1"/>
                </a:solidFill>
                <a:latin typeface="Montserrat" panose="00000500000000000000" pitchFamily="2" charset="0"/>
                <a:sym typeface="Montserrat" panose="00000500000000000000" pitchFamily="2" charset="0"/>
              </a:rPr>
              <a:pPr>
                <a:spcBef>
                  <a:spcPct val="0"/>
                </a:spcBef>
                <a:spcAft>
                  <a:spcPct val="0"/>
                </a:spcAft>
              </a:pPr>
              <a:t>4.6%</a:t>
            </a:fld>
            <a:endParaRPr lang="en-US" sz="1100" dirty="0">
              <a:solidFill>
                <a:schemeClr val="bg1"/>
              </a:solidFill>
              <a:latin typeface="Montserrat" panose="00000500000000000000" pitchFamily="2" charset="0"/>
              <a:sym typeface="Montserrat" panose="00000500000000000000" pitchFamily="2" charset="0"/>
            </a:endParaRPr>
          </a:p>
        </p:txBody>
      </p:sp>
      <p:sp>
        <p:nvSpPr>
          <p:cNvPr id="352" name="Text Placeholder 3"/>
          <p:cNvSpPr>
            <a:spLocks noGrp="1"/>
          </p:cNvSpPr>
          <p:nvPr>
            <p:custDataLst>
              <p:tags r:id="rId68"/>
            </p:custDataLst>
          </p:nvPr>
        </p:nvSpPr>
        <p:spPr bwMode="gray">
          <a:xfrm>
            <a:off x="6275388" y="4175125"/>
            <a:ext cx="352425" cy="184150"/>
          </a:xfrm>
          <a:prstGeom prst="rect">
            <a:avLst/>
          </a:prstGeom>
          <a:noFill/>
          <a:ln>
            <a:noFill/>
          </a:ln>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A76950FD-DBBA-4758-A67E-395D8ADC1089}" type="datetime'''3''''''''''''''''''''.5''''%'''''''''''''''''''''''''''">
              <a:rPr lang="en-US" altLang="en-US" sz="1100" smtClean="0">
                <a:solidFill>
                  <a:schemeClr val="bg1"/>
                </a:solidFill>
                <a:latin typeface="Montserrat" panose="00000500000000000000" pitchFamily="2" charset="0"/>
                <a:sym typeface="Montserrat" panose="00000500000000000000" pitchFamily="2" charset="0"/>
              </a:rPr>
              <a:pPr algn="ctr">
                <a:spcBef>
                  <a:spcPct val="0"/>
                </a:spcBef>
                <a:spcAft>
                  <a:spcPct val="0"/>
                </a:spcAft>
              </a:pPr>
              <a:t>3.5%</a:t>
            </a:fld>
            <a:endParaRPr lang="en-US" sz="1100" dirty="0">
              <a:solidFill>
                <a:schemeClr val="bg1"/>
              </a:solidFill>
              <a:latin typeface="Montserrat" panose="00000500000000000000" pitchFamily="2" charset="0"/>
              <a:sym typeface="Montserrat" panose="00000500000000000000" pitchFamily="2" charset="0"/>
            </a:endParaRPr>
          </a:p>
        </p:txBody>
      </p:sp>
      <p:sp>
        <p:nvSpPr>
          <p:cNvPr id="431" name="Rectangle 430"/>
          <p:cNvSpPr/>
          <p:nvPr/>
        </p:nvSpPr>
        <p:spPr>
          <a:xfrm>
            <a:off x="398688" y="290283"/>
            <a:ext cx="11132912" cy="861774"/>
          </a:xfrm>
          <a:prstGeom prst="rect">
            <a:avLst/>
          </a:prstGeom>
        </p:spPr>
        <p:txBody>
          <a:bodyPr wrap="square">
            <a:spAutoFit/>
          </a:bodyPr>
          <a:lstStyle/>
          <a:p>
            <a:pPr algn="ctr"/>
            <a:r>
              <a:rPr lang="en-US" sz="2400" dirty="0">
                <a:solidFill>
                  <a:schemeClr val="bg1"/>
                </a:solidFill>
                <a:latin typeface="Montserrat" panose="00000500000000000000" pitchFamily="2" charset="0"/>
              </a:rPr>
              <a:t>During lockdown period, despite a 24 fold increase in testing, percentage of positive cases </a:t>
            </a:r>
            <a:r>
              <a:rPr lang="en-US" sz="2600" b="1" dirty="0">
                <a:solidFill>
                  <a:schemeClr val="bg1"/>
                </a:solidFill>
                <a:latin typeface="Montserrat" panose="00000500000000000000" pitchFamily="2" charset="0"/>
              </a:rPr>
              <a:t>is not rising</a:t>
            </a:r>
          </a:p>
        </p:txBody>
      </p:sp>
      <p:sp>
        <p:nvSpPr>
          <p:cNvPr id="432" name="Rectangle 431"/>
          <p:cNvSpPr/>
          <p:nvPr/>
        </p:nvSpPr>
        <p:spPr>
          <a:xfrm>
            <a:off x="2758851" y="1203911"/>
            <a:ext cx="6694712" cy="338554"/>
          </a:xfrm>
          <a:prstGeom prst="rect">
            <a:avLst/>
          </a:prstGeom>
        </p:spPr>
        <p:txBody>
          <a:bodyPr wrap="square">
            <a:spAutoFit/>
          </a:bodyPr>
          <a:lstStyle/>
          <a:p>
            <a:pPr algn="ctr"/>
            <a:r>
              <a:rPr lang="en-US" sz="1600" dirty="0">
                <a:solidFill>
                  <a:schemeClr val="bg1"/>
                </a:solidFill>
                <a:latin typeface="Montserrat" panose="00000500000000000000" pitchFamily="2" charset="0"/>
              </a:rPr>
              <a:t>Percentage of positive cases (%) (Positive cases/ Total tests)</a:t>
            </a:r>
          </a:p>
        </p:txBody>
      </p:sp>
      <p:sp>
        <p:nvSpPr>
          <p:cNvPr id="91" name="TextBox 90"/>
          <p:cNvSpPr txBox="1"/>
          <p:nvPr/>
        </p:nvSpPr>
        <p:spPr>
          <a:xfrm>
            <a:off x="10555355" y="4011952"/>
            <a:ext cx="1582871" cy="73866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a:r>
              <a:rPr lang="en-US" sz="1600" dirty="0">
                <a:solidFill>
                  <a:srgbClr val="F8EB00"/>
                </a:solidFill>
                <a:latin typeface="Montserrat" panose="00000500000000000000" pitchFamily="2" charset="0"/>
              </a:rPr>
              <a:t>India's positive</a:t>
            </a:r>
            <a:br>
              <a:rPr lang="en-US" sz="1600" dirty="0">
                <a:solidFill>
                  <a:srgbClr val="F8EB00"/>
                </a:solidFill>
                <a:latin typeface="Montserrat" panose="00000500000000000000" pitchFamily="2" charset="0"/>
              </a:rPr>
            </a:br>
            <a:r>
              <a:rPr lang="en-US" sz="1600" dirty="0">
                <a:solidFill>
                  <a:srgbClr val="F8EB00"/>
                </a:solidFill>
                <a:latin typeface="Montserrat" panose="00000500000000000000" pitchFamily="2" charset="0"/>
              </a:rPr>
              <a:t>confirmation % average </a:t>
            </a:r>
          </a:p>
        </p:txBody>
      </p:sp>
    </p:spTree>
    <p:extLst>
      <p:ext uri="{BB962C8B-B14F-4D97-AF65-F5344CB8AC3E}">
        <p14:creationId xmlns:p14="http://schemas.microsoft.com/office/powerpoint/2010/main" val="8646499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29" name="think-cell Slide" r:id="rId29" imgW="360" imgH="360" progId="">
                  <p:embed/>
                </p:oleObj>
              </mc:Choice>
              <mc:Fallback>
                <p:oleObj name="think-cell Slide" r:id="rId29" imgW="360" imgH="360" progId="">
                  <p:embed/>
                  <p:pic>
                    <p:nvPicPr>
                      <p:cNvPr id="5" name="Object 4" hidden="1"/>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dirty="0">
              <a:solidFill>
                <a:srgbClr val="FFFFFF"/>
              </a:solidFill>
              <a:latin typeface="Trebuchet MS" panose="020B0603020202020204" pitchFamily="34" charset="0"/>
              <a:sym typeface="Trebuchet MS" panose="020B0603020202020204" pitchFamily="34" charset="0"/>
            </a:endParaRPr>
          </a:p>
        </p:txBody>
      </p:sp>
      <p:sp>
        <p:nvSpPr>
          <p:cNvPr id="99" name="Rectangle 5"/>
          <p:cNvSpPr>
            <a:spLocks noChangeArrowheads="1"/>
          </p:cNvSpPr>
          <p:nvPr/>
        </p:nvSpPr>
        <p:spPr bwMode="auto">
          <a:xfrm>
            <a:off x="-37509" y="-19773"/>
            <a:ext cx="12227330" cy="6877774"/>
          </a:xfrm>
          <a:prstGeom prst="rect">
            <a:avLst/>
          </a:prstGeom>
          <a:solidFill>
            <a:srgbClr val="132169"/>
          </a:solidFill>
          <a:ln>
            <a:noFill/>
          </a:ln>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0" y="-63247"/>
            <a:ext cx="12192000" cy="6083048"/>
          </a:xfrm>
          <a:prstGeom prst="rect">
            <a:avLst/>
          </a:prstGeom>
        </p:spPr>
      </p:pic>
      <p:sp>
        <p:nvSpPr>
          <p:cNvPr id="2" name="Rectangle 1"/>
          <p:cNvSpPr/>
          <p:nvPr/>
        </p:nvSpPr>
        <p:spPr>
          <a:xfrm>
            <a:off x="1436336" y="617978"/>
            <a:ext cx="8365778" cy="584775"/>
          </a:xfrm>
          <a:prstGeom prst="rect">
            <a:avLst/>
          </a:prstGeom>
        </p:spPr>
        <p:txBody>
          <a:bodyPr wrap="square">
            <a:spAutoFit/>
          </a:bodyPr>
          <a:lstStyle/>
          <a:p>
            <a:pPr algn="ctr"/>
            <a:r>
              <a:rPr lang="en-US" sz="1600" dirty="0">
                <a:solidFill>
                  <a:schemeClr val="bg1"/>
                </a:solidFill>
                <a:latin typeface="Montserrat" panose="00000500000000000000" pitchFamily="2" charset="0"/>
              </a:rPr>
              <a:t>Daily positive confirmation (%) benchmarked with other countries from the day of confirmation of 400th case</a:t>
            </a:r>
          </a:p>
        </p:txBody>
      </p:sp>
      <p:sp>
        <p:nvSpPr>
          <p:cNvPr id="90" name="Rectangle 89"/>
          <p:cNvSpPr/>
          <p:nvPr/>
        </p:nvSpPr>
        <p:spPr>
          <a:xfrm>
            <a:off x="398688" y="151086"/>
            <a:ext cx="11132912" cy="492443"/>
          </a:xfrm>
          <a:prstGeom prst="rect">
            <a:avLst/>
          </a:prstGeom>
        </p:spPr>
        <p:txBody>
          <a:bodyPr wrap="square">
            <a:spAutoFit/>
          </a:bodyPr>
          <a:lstStyle/>
          <a:p>
            <a:r>
              <a:rPr lang="en-US" sz="2400" dirty="0">
                <a:solidFill>
                  <a:schemeClr val="bg1"/>
                </a:solidFill>
                <a:latin typeface="Montserrat" panose="00000500000000000000" pitchFamily="2" charset="0"/>
              </a:rPr>
              <a:t>Confirmation rate of many countries </a:t>
            </a:r>
            <a:r>
              <a:rPr lang="en-US" sz="2600" b="1" dirty="0">
                <a:solidFill>
                  <a:schemeClr val="bg1"/>
                </a:solidFill>
                <a:latin typeface="Montserrat" panose="00000500000000000000" pitchFamily="2" charset="0"/>
              </a:rPr>
              <a:t>increased</a:t>
            </a:r>
            <a:r>
              <a:rPr lang="en-US" sz="2400" dirty="0">
                <a:solidFill>
                  <a:schemeClr val="bg1"/>
                </a:solidFill>
                <a:latin typeface="Montserrat" panose="00000500000000000000" pitchFamily="2" charset="0"/>
              </a:rPr>
              <a:t> in the month after 400</a:t>
            </a:r>
            <a:r>
              <a:rPr lang="en-US" sz="2400" baseline="30000" dirty="0">
                <a:solidFill>
                  <a:schemeClr val="bg1"/>
                </a:solidFill>
                <a:latin typeface="Montserrat" panose="00000500000000000000" pitchFamily="2" charset="0"/>
              </a:rPr>
              <a:t>th</a:t>
            </a:r>
            <a:r>
              <a:rPr lang="en-US" sz="2400" dirty="0">
                <a:solidFill>
                  <a:schemeClr val="bg1"/>
                </a:solidFill>
                <a:latin typeface="Montserrat" panose="00000500000000000000" pitchFamily="2" charset="0"/>
              </a:rPr>
              <a:t> case</a:t>
            </a:r>
          </a:p>
        </p:txBody>
      </p:sp>
      <p:sp>
        <p:nvSpPr>
          <p:cNvPr id="229" name="TextBox 228"/>
          <p:cNvSpPr txBox="1"/>
          <p:nvPr/>
        </p:nvSpPr>
        <p:spPr>
          <a:xfrm>
            <a:off x="163921" y="5797292"/>
            <a:ext cx="1742465" cy="184666"/>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r"/>
            <a:r>
              <a:rPr lang="en-US" sz="1200" dirty="0">
                <a:solidFill>
                  <a:srgbClr val="FFFFFF"/>
                </a:solidFill>
                <a:latin typeface="Montserrat" panose="00000500000000000000" pitchFamily="2" charset="0"/>
              </a:rPr>
              <a:t>Days since 400th case</a:t>
            </a:r>
          </a:p>
        </p:txBody>
      </p:sp>
      <p:graphicFrame>
        <p:nvGraphicFramePr>
          <p:cNvPr id="38" name="Chart 37"/>
          <p:cNvGraphicFramePr/>
          <p:nvPr>
            <p:custDataLst>
              <p:tags r:id="rId4"/>
            </p:custDataLst>
          </p:nvPr>
        </p:nvGraphicFramePr>
        <p:xfrm>
          <a:off x="1038225" y="638175"/>
          <a:ext cx="10575925" cy="5175250"/>
        </p:xfrm>
        <a:graphic>
          <a:graphicData uri="http://schemas.openxmlformats.org/drawingml/2006/chart">
            <c:chart xmlns:c="http://schemas.openxmlformats.org/drawingml/2006/chart" xmlns:r="http://schemas.openxmlformats.org/officeDocument/2006/relationships" r:id="rId32"/>
          </a:graphicData>
        </a:graphic>
      </p:graphicFrame>
      <p:sp>
        <p:nvSpPr>
          <p:cNvPr id="143" name="Text Placeholder 3"/>
          <p:cNvSpPr>
            <a:spLocks noGrp="1"/>
          </p:cNvSpPr>
          <p:nvPr>
            <p:custDataLst>
              <p:tags r:id="rId5"/>
            </p:custDataLst>
          </p:nvPr>
        </p:nvSpPr>
        <p:spPr bwMode="gray">
          <a:xfrm>
            <a:off x="4506913" y="5818188"/>
            <a:ext cx="168275" cy="2016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59431B6A-27C1-449C-BCB5-DCC97CA54204}" type="datetime'''''1''0'''''''''''''''''''''''''''''''''''''''">
              <a:rPr lang="en-US" altLang="en-US" smtClean="0">
                <a:solidFill>
                  <a:srgbClr val="FFFFFF"/>
                </a:solidFill>
                <a:latin typeface="Montserrat" panose="00000500000000000000"/>
                <a:sym typeface="Montserrat" panose="00000500000000000000"/>
              </a:rPr>
              <a:pPr algn="ctr">
                <a:spcBef>
                  <a:spcPct val="0"/>
                </a:spcBef>
                <a:spcAft>
                  <a:spcPct val="0"/>
                </a:spcAft>
              </a:pPr>
              <a:t>10</a:t>
            </a:fld>
            <a:endParaRPr lang="en-US" dirty="0">
              <a:solidFill>
                <a:srgbClr val="FFFFFF"/>
              </a:solidFill>
              <a:latin typeface="Montserrat" panose="00000500000000000000"/>
              <a:sym typeface="Montserrat" panose="00000500000000000000"/>
            </a:endParaRPr>
          </a:p>
        </p:txBody>
      </p:sp>
      <p:sp>
        <p:nvSpPr>
          <p:cNvPr id="142" name="Text Placeholder 3"/>
          <p:cNvSpPr>
            <a:spLocks noGrp="1"/>
          </p:cNvSpPr>
          <p:nvPr>
            <p:custDataLst>
              <p:tags r:id="rId6"/>
            </p:custDataLst>
          </p:nvPr>
        </p:nvSpPr>
        <p:spPr bwMode="gray">
          <a:xfrm>
            <a:off x="2814638" y="5818188"/>
            <a:ext cx="84138" cy="2016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EE49769F-B5D3-4863-9CAA-53DC12BDF461}" type="datetime'''5'''''''''''''''''''''''''''''''''''''''''''''''''''''''''''">
              <a:rPr lang="en-US" altLang="en-US" smtClean="0">
                <a:solidFill>
                  <a:srgbClr val="FFFFFF"/>
                </a:solidFill>
                <a:latin typeface="Montserrat" panose="00000500000000000000"/>
                <a:sym typeface="Montserrat" panose="00000500000000000000"/>
              </a:rPr>
              <a:pPr algn="ctr">
                <a:spcBef>
                  <a:spcPct val="0"/>
                </a:spcBef>
                <a:spcAft>
                  <a:spcPct val="0"/>
                </a:spcAft>
              </a:pPr>
              <a:t>5</a:t>
            </a:fld>
            <a:endParaRPr lang="en-US" dirty="0">
              <a:solidFill>
                <a:srgbClr val="FFFFFF"/>
              </a:solidFill>
              <a:latin typeface="Montserrat" panose="00000500000000000000"/>
              <a:sym typeface="Montserrat" panose="00000500000000000000"/>
            </a:endParaRPr>
          </a:p>
        </p:txBody>
      </p:sp>
      <p:sp>
        <p:nvSpPr>
          <p:cNvPr id="152" name="Text Placeholder 3"/>
          <p:cNvSpPr>
            <a:spLocks noGrp="1"/>
          </p:cNvSpPr>
          <p:nvPr>
            <p:custDataLst>
              <p:tags r:id="rId7"/>
            </p:custDataLst>
          </p:nvPr>
        </p:nvSpPr>
        <p:spPr bwMode="gray">
          <a:xfrm>
            <a:off x="809625" y="4194175"/>
            <a:ext cx="158750" cy="2016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spcBef>
                <a:spcPct val="0"/>
              </a:spcBef>
              <a:spcAft>
                <a:spcPct val="0"/>
              </a:spcAft>
            </a:pPr>
            <a:fld id="{0CB2CD23-733C-4C38-B010-366453C705DE}" type="datetime'''''''''''''''''''''''''''''''''''20'''''''''''''''">
              <a:rPr lang="en-US" altLang="en-US" smtClean="0">
                <a:solidFill>
                  <a:srgbClr val="FFFFFF"/>
                </a:solidFill>
                <a:sym typeface="+mn-lt"/>
              </a:rPr>
              <a:pPr algn="r">
                <a:spcBef>
                  <a:spcPct val="0"/>
                </a:spcBef>
                <a:spcAft>
                  <a:spcPct val="0"/>
                </a:spcAft>
              </a:pPr>
              <a:t>20</a:t>
            </a:fld>
            <a:endParaRPr lang="en-US" dirty="0">
              <a:solidFill>
                <a:srgbClr val="FFFFFF"/>
              </a:solidFill>
              <a:sym typeface="+mn-lt"/>
            </a:endParaRPr>
          </a:p>
        </p:txBody>
      </p:sp>
      <p:sp>
        <p:nvSpPr>
          <p:cNvPr id="39" name="Text Placeholder 3"/>
          <p:cNvSpPr>
            <a:spLocks noGrp="1"/>
          </p:cNvSpPr>
          <p:nvPr>
            <p:custDataLst>
              <p:tags r:id="rId8"/>
            </p:custDataLst>
          </p:nvPr>
        </p:nvSpPr>
        <p:spPr bwMode="gray">
          <a:xfrm>
            <a:off x="809625" y="4910138"/>
            <a:ext cx="158750" cy="2016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spcBef>
                <a:spcPct val="0"/>
              </a:spcBef>
              <a:spcAft>
                <a:spcPct val="0"/>
              </a:spcAft>
            </a:pPr>
            <a:fld id="{8FF40AC2-A1D8-40D2-8964-7436824EE20E}" type="datetime'''''''10'''''''''''''''''''''''''''''''''''''''''''''''''''''">
              <a:rPr lang="en-US" altLang="en-US" smtClean="0">
                <a:solidFill>
                  <a:srgbClr val="FFFFFF"/>
                </a:solidFill>
                <a:sym typeface="+mn-lt"/>
              </a:rPr>
              <a:pPr algn="r">
                <a:spcBef>
                  <a:spcPct val="0"/>
                </a:spcBef>
                <a:spcAft>
                  <a:spcPct val="0"/>
                </a:spcAft>
              </a:pPr>
              <a:t>10</a:t>
            </a:fld>
            <a:endParaRPr lang="en-US" dirty="0">
              <a:solidFill>
                <a:srgbClr val="FFFFFF"/>
              </a:solidFill>
              <a:sym typeface="+mn-lt"/>
            </a:endParaRPr>
          </a:p>
        </p:txBody>
      </p:sp>
      <p:sp>
        <p:nvSpPr>
          <p:cNvPr id="147" name="Text Placeholder 3"/>
          <p:cNvSpPr>
            <a:spLocks noGrp="1"/>
          </p:cNvSpPr>
          <p:nvPr>
            <p:custDataLst>
              <p:tags r:id="rId9"/>
            </p:custDataLst>
          </p:nvPr>
        </p:nvSpPr>
        <p:spPr bwMode="gray">
          <a:xfrm>
            <a:off x="11447463" y="5818188"/>
            <a:ext cx="168275" cy="2016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EAC8A4AB-A2A8-4806-B8A9-604BDD2222A0}" type="datetime'''''''''''''''''''''''''''''''''''''3''''''''0'''''''">
              <a:rPr lang="en-US" altLang="en-US" smtClean="0">
                <a:solidFill>
                  <a:srgbClr val="FFFFFF"/>
                </a:solidFill>
                <a:latin typeface="Montserrat" panose="00000500000000000000"/>
                <a:sym typeface="Montserrat" panose="00000500000000000000"/>
              </a:rPr>
              <a:pPr algn="ctr">
                <a:spcBef>
                  <a:spcPct val="0"/>
                </a:spcBef>
                <a:spcAft>
                  <a:spcPct val="0"/>
                </a:spcAft>
              </a:pPr>
              <a:t>30</a:t>
            </a:fld>
            <a:endParaRPr lang="en-US" dirty="0">
              <a:solidFill>
                <a:srgbClr val="FFFFFF"/>
              </a:solidFill>
              <a:latin typeface="Montserrat" panose="00000500000000000000"/>
              <a:sym typeface="Montserrat" panose="00000500000000000000"/>
            </a:endParaRPr>
          </a:p>
        </p:txBody>
      </p:sp>
      <p:sp>
        <p:nvSpPr>
          <p:cNvPr id="144" name="Text Placeholder 3"/>
          <p:cNvSpPr>
            <a:spLocks noGrp="1"/>
          </p:cNvSpPr>
          <p:nvPr>
            <p:custDataLst>
              <p:tags r:id="rId10"/>
            </p:custDataLst>
          </p:nvPr>
        </p:nvSpPr>
        <p:spPr bwMode="gray">
          <a:xfrm>
            <a:off x="6242050" y="5818188"/>
            <a:ext cx="168275" cy="2016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AAC56ED5-D81E-4AE5-AAEB-AA673C4C382E}" type="datetime'''''''''''15'''''''''''''''''''''">
              <a:rPr lang="en-US" altLang="en-US" smtClean="0">
                <a:solidFill>
                  <a:srgbClr val="FFFFFF"/>
                </a:solidFill>
                <a:latin typeface="Montserrat" panose="00000500000000000000"/>
                <a:sym typeface="Montserrat" panose="00000500000000000000"/>
              </a:rPr>
              <a:pPr algn="ctr">
                <a:spcBef>
                  <a:spcPct val="0"/>
                </a:spcBef>
                <a:spcAft>
                  <a:spcPct val="0"/>
                </a:spcAft>
              </a:pPr>
              <a:t>15</a:t>
            </a:fld>
            <a:endParaRPr lang="en-US" dirty="0">
              <a:solidFill>
                <a:srgbClr val="FFFFFF"/>
              </a:solidFill>
              <a:latin typeface="Montserrat" panose="00000500000000000000"/>
              <a:sym typeface="Montserrat" panose="00000500000000000000"/>
            </a:endParaRPr>
          </a:p>
        </p:txBody>
      </p:sp>
      <p:sp>
        <p:nvSpPr>
          <p:cNvPr id="40" name="Text Placeholder 3"/>
          <p:cNvSpPr>
            <a:spLocks noGrp="1"/>
          </p:cNvSpPr>
          <p:nvPr>
            <p:custDataLst>
              <p:tags r:id="rId11"/>
            </p:custDataLst>
          </p:nvPr>
        </p:nvSpPr>
        <p:spPr bwMode="gray">
          <a:xfrm>
            <a:off x="809625" y="3478213"/>
            <a:ext cx="158750" cy="2016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spcBef>
                <a:spcPct val="0"/>
              </a:spcBef>
              <a:spcAft>
                <a:spcPct val="0"/>
              </a:spcAft>
            </a:pPr>
            <a:fld id="{982929E8-BE41-492E-AFBA-B4230342F4A0}" type="datetime'''''''''''3''''''''''''''''''''''''''''''''''''''''''''0'">
              <a:rPr lang="en-US" altLang="en-US" smtClean="0">
                <a:solidFill>
                  <a:srgbClr val="FFFFFF"/>
                </a:solidFill>
                <a:sym typeface="+mn-lt"/>
              </a:rPr>
              <a:pPr algn="r">
                <a:spcBef>
                  <a:spcPct val="0"/>
                </a:spcBef>
                <a:spcAft>
                  <a:spcPct val="0"/>
                </a:spcAft>
              </a:pPr>
              <a:t>30</a:t>
            </a:fld>
            <a:endParaRPr lang="en-US" dirty="0">
              <a:solidFill>
                <a:srgbClr val="FFFFFF"/>
              </a:solidFill>
              <a:sym typeface="+mn-lt"/>
            </a:endParaRPr>
          </a:p>
        </p:txBody>
      </p:sp>
      <p:sp>
        <p:nvSpPr>
          <p:cNvPr id="145" name="Text Placeholder 3"/>
          <p:cNvSpPr>
            <a:spLocks noGrp="1"/>
          </p:cNvSpPr>
          <p:nvPr>
            <p:custDataLst>
              <p:tags r:id="rId12"/>
            </p:custDataLst>
          </p:nvPr>
        </p:nvSpPr>
        <p:spPr bwMode="gray">
          <a:xfrm>
            <a:off x="7977188" y="5818188"/>
            <a:ext cx="168275" cy="2016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951F6E61-CD52-4744-8121-0CA9B4A02341}" type="datetime'''2''''''''''''''''''''''''''''0'''''''''''''''''''''''''''''">
              <a:rPr lang="en-US" altLang="en-US" smtClean="0">
                <a:solidFill>
                  <a:srgbClr val="FFFFFF"/>
                </a:solidFill>
                <a:latin typeface="Montserrat" panose="00000500000000000000"/>
                <a:sym typeface="Montserrat" panose="00000500000000000000"/>
              </a:rPr>
              <a:pPr algn="ctr">
                <a:spcBef>
                  <a:spcPct val="0"/>
                </a:spcBef>
                <a:spcAft>
                  <a:spcPct val="0"/>
                </a:spcAft>
              </a:pPr>
              <a:t>20</a:t>
            </a:fld>
            <a:endParaRPr lang="en-US" dirty="0">
              <a:solidFill>
                <a:srgbClr val="FFFFFF"/>
              </a:solidFill>
              <a:latin typeface="Montserrat" panose="00000500000000000000"/>
              <a:sym typeface="Montserrat" panose="00000500000000000000"/>
            </a:endParaRPr>
          </a:p>
        </p:txBody>
      </p:sp>
      <p:sp>
        <p:nvSpPr>
          <p:cNvPr id="146" name="Text Placeholder 3"/>
          <p:cNvSpPr>
            <a:spLocks noGrp="1"/>
          </p:cNvSpPr>
          <p:nvPr>
            <p:custDataLst>
              <p:tags r:id="rId13"/>
            </p:custDataLst>
          </p:nvPr>
        </p:nvSpPr>
        <p:spPr bwMode="gray">
          <a:xfrm>
            <a:off x="9712325" y="5818188"/>
            <a:ext cx="168275" cy="2016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ctr">
              <a:spcBef>
                <a:spcPct val="0"/>
              </a:spcBef>
              <a:spcAft>
                <a:spcPct val="0"/>
              </a:spcAft>
            </a:pPr>
            <a:fld id="{91C26A54-1FC9-42F4-B5F7-6EDF2D384B5D}" type="datetime'''''''''''2''5'''''''''''''''''''''''''''''''''''''''''''''''">
              <a:rPr lang="en-US" altLang="en-US" smtClean="0">
                <a:solidFill>
                  <a:srgbClr val="FFFFFF"/>
                </a:solidFill>
                <a:latin typeface="Montserrat" panose="00000500000000000000"/>
                <a:sym typeface="Montserrat" panose="00000500000000000000"/>
              </a:rPr>
              <a:pPr algn="ctr">
                <a:spcBef>
                  <a:spcPct val="0"/>
                </a:spcBef>
                <a:spcAft>
                  <a:spcPct val="0"/>
                </a:spcAft>
              </a:pPr>
              <a:t>25</a:t>
            </a:fld>
            <a:endParaRPr lang="en-US" dirty="0">
              <a:solidFill>
                <a:srgbClr val="FFFFFF"/>
              </a:solidFill>
              <a:latin typeface="Montserrat" panose="00000500000000000000"/>
              <a:sym typeface="Montserrat" panose="00000500000000000000"/>
            </a:endParaRPr>
          </a:p>
        </p:txBody>
      </p:sp>
      <p:sp>
        <p:nvSpPr>
          <p:cNvPr id="153" name="Text Placeholder 3"/>
          <p:cNvSpPr>
            <a:spLocks noGrp="1"/>
          </p:cNvSpPr>
          <p:nvPr>
            <p:custDataLst>
              <p:tags r:id="rId14"/>
            </p:custDataLst>
          </p:nvPr>
        </p:nvSpPr>
        <p:spPr bwMode="gray">
          <a:xfrm>
            <a:off x="809625" y="2763838"/>
            <a:ext cx="158750" cy="2016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spcBef>
                <a:spcPct val="0"/>
              </a:spcBef>
              <a:spcAft>
                <a:spcPct val="0"/>
              </a:spcAft>
            </a:pPr>
            <a:fld id="{D9B7881B-F313-44BD-8998-B1EE7107ABB5}" type="datetime'''''''''''''''''''''''''''''''''''40'''''''''''''''''''">
              <a:rPr lang="en-US" altLang="en-US" smtClean="0">
                <a:solidFill>
                  <a:srgbClr val="FFFFFF"/>
                </a:solidFill>
                <a:sym typeface="+mn-lt"/>
              </a:rPr>
              <a:pPr algn="r">
                <a:spcBef>
                  <a:spcPct val="0"/>
                </a:spcBef>
                <a:spcAft>
                  <a:spcPct val="0"/>
                </a:spcAft>
              </a:pPr>
              <a:t>40</a:t>
            </a:fld>
            <a:endParaRPr lang="en-US" dirty="0">
              <a:solidFill>
                <a:srgbClr val="FFFFFF"/>
              </a:solidFill>
              <a:sym typeface="+mn-lt"/>
            </a:endParaRPr>
          </a:p>
        </p:txBody>
      </p:sp>
      <p:sp>
        <p:nvSpPr>
          <p:cNvPr id="41" name="Text Placeholder 3"/>
          <p:cNvSpPr>
            <a:spLocks noGrp="1"/>
          </p:cNvSpPr>
          <p:nvPr>
            <p:custDataLst>
              <p:tags r:id="rId15"/>
            </p:custDataLst>
          </p:nvPr>
        </p:nvSpPr>
        <p:spPr bwMode="gray">
          <a:xfrm>
            <a:off x="809625" y="2047875"/>
            <a:ext cx="158750" cy="2016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spcBef>
                <a:spcPct val="0"/>
              </a:spcBef>
              <a:spcAft>
                <a:spcPct val="0"/>
              </a:spcAft>
            </a:pPr>
            <a:fld id="{7CEEB4DE-FEBA-49F8-9202-53CE3B0B655F}" type="datetime'''''''''''''''''''''''''''5''''''''''''''''''''''0'">
              <a:rPr lang="en-US" altLang="en-US" smtClean="0">
                <a:solidFill>
                  <a:srgbClr val="FFFFFF"/>
                </a:solidFill>
                <a:sym typeface="+mn-lt"/>
              </a:rPr>
              <a:pPr algn="r">
                <a:spcBef>
                  <a:spcPct val="0"/>
                </a:spcBef>
                <a:spcAft>
                  <a:spcPct val="0"/>
                </a:spcAft>
              </a:pPr>
              <a:t>50</a:t>
            </a:fld>
            <a:endParaRPr lang="en-US" dirty="0">
              <a:solidFill>
                <a:srgbClr val="FFFFFF"/>
              </a:solidFill>
              <a:sym typeface="+mn-lt"/>
            </a:endParaRPr>
          </a:p>
        </p:txBody>
      </p:sp>
      <p:sp>
        <p:nvSpPr>
          <p:cNvPr id="154" name="Text Placeholder 3"/>
          <p:cNvSpPr>
            <a:spLocks noGrp="1"/>
          </p:cNvSpPr>
          <p:nvPr>
            <p:custDataLst>
              <p:tags r:id="rId16"/>
            </p:custDataLst>
          </p:nvPr>
        </p:nvSpPr>
        <p:spPr bwMode="gray">
          <a:xfrm>
            <a:off x="809625" y="1331913"/>
            <a:ext cx="158750" cy="2016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spcBef>
                <a:spcPct val="0"/>
              </a:spcBef>
              <a:spcAft>
                <a:spcPct val="0"/>
              </a:spcAft>
            </a:pPr>
            <a:fld id="{E03F22B4-4D2C-4C04-B58A-4B6CF258FCAD}" type="datetime'''''''''''''''''6''''''''''''''''''''''''''''0'">
              <a:rPr lang="en-US" altLang="en-US" smtClean="0">
                <a:solidFill>
                  <a:srgbClr val="FFFFFF"/>
                </a:solidFill>
                <a:sym typeface="+mn-lt"/>
              </a:rPr>
              <a:pPr algn="r">
                <a:spcBef>
                  <a:spcPct val="0"/>
                </a:spcBef>
                <a:spcAft>
                  <a:spcPct val="0"/>
                </a:spcAft>
              </a:pPr>
              <a:t>60</a:t>
            </a:fld>
            <a:endParaRPr lang="en-US" dirty="0">
              <a:solidFill>
                <a:srgbClr val="FFFFFF"/>
              </a:solidFill>
              <a:sym typeface="+mn-lt"/>
            </a:endParaRPr>
          </a:p>
        </p:txBody>
      </p:sp>
      <p:sp>
        <p:nvSpPr>
          <p:cNvPr id="42" name="Text Placeholder 3"/>
          <p:cNvSpPr>
            <a:spLocks noGrp="1"/>
          </p:cNvSpPr>
          <p:nvPr>
            <p:custDataLst>
              <p:tags r:id="rId17"/>
            </p:custDataLst>
          </p:nvPr>
        </p:nvSpPr>
        <p:spPr bwMode="gray">
          <a:xfrm>
            <a:off x="809625" y="615950"/>
            <a:ext cx="158750" cy="2016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lgn="r">
              <a:spcBef>
                <a:spcPct val="0"/>
              </a:spcBef>
              <a:spcAft>
                <a:spcPct val="0"/>
              </a:spcAft>
            </a:pPr>
            <a:fld id="{D5D7E722-0016-440D-AAB7-C7F87B01407E}" type="datetime'''''''''''''''''''''''7''0'''">
              <a:rPr lang="en-US" altLang="en-US" smtClean="0">
                <a:solidFill>
                  <a:srgbClr val="FFFFFF"/>
                </a:solidFill>
                <a:sym typeface="+mn-lt"/>
              </a:rPr>
              <a:pPr algn="r">
                <a:spcBef>
                  <a:spcPct val="0"/>
                </a:spcBef>
                <a:spcAft>
                  <a:spcPct val="0"/>
                </a:spcAft>
              </a:pPr>
              <a:t>70</a:t>
            </a:fld>
            <a:endParaRPr lang="en-US" dirty="0">
              <a:solidFill>
                <a:srgbClr val="FFFFFF"/>
              </a:solidFill>
              <a:sym typeface="+mn-lt"/>
            </a:endParaRPr>
          </a:p>
        </p:txBody>
      </p:sp>
      <p:sp>
        <p:nvSpPr>
          <p:cNvPr id="429" name="TextBox 428"/>
          <p:cNvSpPr txBox="1"/>
          <p:nvPr/>
        </p:nvSpPr>
        <p:spPr>
          <a:xfrm>
            <a:off x="163921" y="6652184"/>
            <a:ext cx="7906010" cy="15388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r>
              <a:rPr lang="en-US" sz="1000" dirty="0">
                <a:solidFill>
                  <a:schemeClr val="bg1"/>
                </a:solidFill>
                <a:latin typeface="Montserrat" panose="00000500000000000000" pitchFamily="2" charset="0"/>
              </a:rPr>
              <a:t>Source: Ministry of Health and Family Welfare (</a:t>
            </a:r>
            <a:r>
              <a:rPr lang="en-US" sz="1000" dirty="0" err="1">
                <a:solidFill>
                  <a:schemeClr val="bg1"/>
                </a:solidFill>
                <a:latin typeface="Montserrat" panose="00000500000000000000" pitchFamily="2" charset="0"/>
              </a:rPr>
              <a:t>MoHFW</a:t>
            </a:r>
            <a:r>
              <a:rPr lang="en-US" sz="1000" dirty="0">
                <a:solidFill>
                  <a:schemeClr val="bg1"/>
                </a:solidFill>
                <a:latin typeface="Montserrat" panose="00000500000000000000" pitchFamily="2" charset="0"/>
              </a:rPr>
              <a:t>), Indian Council of Medical Research, Our World data for global testing benchmarks</a:t>
            </a:r>
          </a:p>
        </p:txBody>
      </p:sp>
      <p:cxnSp>
        <p:nvCxnSpPr>
          <p:cNvPr id="6" name="Straight Connector 5"/>
          <p:cNvCxnSpPr/>
          <p:nvPr>
            <p:custDataLst>
              <p:tags r:id="rId18"/>
            </p:custDataLst>
          </p:nvPr>
        </p:nvCxnSpPr>
        <p:spPr bwMode="gray">
          <a:xfrm>
            <a:off x="1871663" y="1639888"/>
            <a:ext cx="257175" cy="0"/>
          </a:xfrm>
          <a:prstGeom prst="line">
            <a:avLst/>
          </a:prstGeom>
          <a:ln w="28575" cap="rnd" cmpd="sng" algn="ctr">
            <a:solidFill>
              <a:srgbClr val="F5EE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custDataLst>
              <p:tags r:id="rId19"/>
            </p:custDataLst>
          </p:nvPr>
        </p:nvCxnSpPr>
        <p:spPr bwMode="gray">
          <a:xfrm>
            <a:off x="1871663" y="1992313"/>
            <a:ext cx="257175" cy="0"/>
          </a:xfrm>
          <a:prstGeom prst="line">
            <a:avLst/>
          </a:prstGeom>
          <a:ln w="28575" cap="rnd" cmpd="sng" algn="ctr">
            <a:solidFill>
              <a:srgbClr val="F7AF8D"/>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custDataLst>
              <p:tags r:id="rId20"/>
            </p:custDataLst>
          </p:nvPr>
        </p:nvCxnSpPr>
        <p:spPr bwMode="gray">
          <a:xfrm>
            <a:off x="1871663" y="2344738"/>
            <a:ext cx="257175" cy="0"/>
          </a:xfrm>
          <a:prstGeom prst="line">
            <a:avLst/>
          </a:prstGeom>
          <a:ln w="28575" cap="rnd" cmpd="sng" algn="ctr">
            <a:solidFill>
              <a:srgbClr val="00A2E8"/>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custDataLst>
              <p:tags r:id="rId21"/>
            </p:custDataLst>
          </p:nvPr>
        </p:nvCxnSpPr>
        <p:spPr bwMode="gray">
          <a:xfrm>
            <a:off x="1871663" y="2697163"/>
            <a:ext cx="257175" cy="0"/>
          </a:xfrm>
          <a:prstGeom prst="line">
            <a:avLst/>
          </a:prstGeom>
          <a:ln w="28575" cap="rnd" cmpd="sng" algn="ctr">
            <a:solidFill>
              <a:srgbClr val="76CB8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custDataLst>
              <p:tags r:id="rId22"/>
            </p:custDataLst>
          </p:nvPr>
        </p:nvCxnSpPr>
        <p:spPr bwMode="gray">
          <a:xfrm>
            <a:off x="1871663" y="3049588"/>
            <a:ext cx="257175" cy="0"/>
          </a:xfrm>
          <a:prstGeom prst="line">
            <a:avLst/>
          </a:prstGeom>
          <a:ln w="28575" cap="rnd" cmpd="sng" algn="ctr">
            <a:solidFill>
              <a:srgbClr val="2BD5D9"/>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9" name="Text Placeholder 3"/>
          <p:cNvSpPr>
            <a:spLocks noGrp="1"/>
          </p:cNvSpPr>
          <p:nvPr>
            <p:custDataLst>
              <p:tags r:id="rId23"/>
            </p:custDataLst>
          </p:nvPr>
        </p:nvSpPr>
        <p:spPr bwMode="gray">
          <a:xfrm>
            <a:off x="2212975" y="1512888"/>
            <a:ext cx="501650" cy="3016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spcBef>
                <a:spcPct val="0"/>
              </a:spcBef>
              <a:spcAft>
                <a:spcPct val="0"/>
              </a:spcAft>
            </a:pPr>
            <a:fld id="{E41A43E8-0176-4958-8919-F47787BDB8C4}" type="datetime'''''''''''''''''''''''I''n''''''''''''''''''d''''i''''a'''">
              <a:rPr lang="en-US" altLang="en-US" sz="1800" smtClean="0">
                <a:solidFill>
                  <a:srgbClr val="FFFFFF"/>
                </a:solidFill>
                <a:sym typeface="+mn-lt"/>
              </a:rPr>
              <a:pPr>
                <a:spcBef>
                  <a:spcPct val="0"/>
                </a:spcBef>
                <a:spcAft>
                  <a:spcPct val="0"/>
                </a:spcAft>
              </a:pPr>
              <a:t>India</a:t>
            </a:fld>
            <a:endParaRPr lang="en-US" sz="1800" dirty="0">
              <a:solidFill>
                <a:srgbClr val="FFFFFF"/>
              </a:solidFill>
              <a:sym typeface="+mn-lt"/>
            </a:endParaRPr>
          </a:p>
        </p:txBody>
      </p:sp>
      <p:sp>
        <p:nvSpPr>
          <p:cNvPr id="73" name="Text Placeholder 3"/>
          <p:cNvSpPr>
            <a:spLocks noGrp="1"/>
          </p:cNvSpPr>
          <p:nvPr>
            <p:custDataLst>
              <p:tags r:id="rId24"/>
            </p:custDataLst>
          </p:nvPr>
        </p:nvSpPr>
        <p:spPr bwMode="gray">
          <a:xfrm>
            <a:off x="2212975" y="2922588"/>
            <a:ext cx="760413" cy="3016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spcBef>
                <a:spcPct val="0"/>
              </a:spcBef>
              <a:spcAft>
                <a:spcPct val="0"/>
              </a:spcAft>
            </a:pPr>
            <a:fld id="{28492EB1-1390-4629-81D9-1BCC8ED66E0B}" type="datetime'S ''''K''''''''''o''''''''''''r''''''''''''e''''a'''''">
              <a:rPr lang="en-US" altLang="en-US" sz="1800" smtClean="0">
                <a:solidFill>
                  <a:srgbClr val="FFFFFF"/>
                </a:solidFill>
                <a:sym typeface="+mn-lt"/>
              </a:rPr>
              <a:pPr>
                <a:spcBef>
                  <a:spcPct val="0"/>
                </a:spcBef>
                <a:spcAft>
                  <a:spcPct val="0"/>
                </a:spcAft>
              </a:pPr>
              <a:t>S Korea</a:t>
            </a:fld>
            <a:endParaRPr lang="en-US" sz="1800" dirty="0">
              <a:solidFill>
                <a:srgbClr val="FFFFFF"/>
              </a:solidFill>
              <a:sym typeface="+mn-lt"/>
            </a:endParaRPr>
          </a:p>
        </p:txBody>
      </p:sp>
      <p:sp>
        <p:nvSpPr>
          <p:cNvPr id="71" name="Text Placeholder 3"/>
          <p:cNvSpPr>
            <a:spLocks noGrp="1"/>
          </p:cNvSpPr>
          <p:nvPr>
            <p:custDataLst>
              <p:tags r:id="rId25"/>
            </p:custDataLst>
          </p:nvPr>
        </p:nvSpPr>
        <p:spPr bwMode="gray">
          <a:xfrm>
            <a:off x="2212975" y="1865313"/>
            <a:ext cx="454025" cy="3016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spcBef>
                <a:spcPct val="0"/>
              </a:spcBef>
              <a:spcAft>
                <a:spcPct val="0"/>
              </a:spcAft>
            </a:pPr>
            <a:fld id="{FB034A9A-F817-4F22-9DFC-81CA4D6C84DF}" type="datetime'''''I''t''''''''a''''''''''''''''l''''y'''''''''">
              <a:rPr lang="en-US" altLang="en-US" sz="1800" smtClean="0">
                <a:solidFill>
                  <a:srgbClr val="FFFFFF"/>
                </a:solidFill>
                <a:sym typeface="+mn-lt"/>
              </a:rPr>
              <a:pPr>
                <a:spcBef>
                  <a:spcPct val="0"/>
                </a:spcBef>
                <a:spcAft>
                  <a:spcPct val="0"/>
                </a:spcAft>
              </a:pPr>
              <a:t>Italy</a:t>
            </a:fld>
            <a:endParaRPr lang="en-US" sz="1800" dirty="0">
              <a:solidFill>
                <a:srgbClr val="FFFFFF"/>
              </a:solidFill>
              <a:sym typeface="+mn-lt"/>
            </a:endParaRPr>
          </a:p>
        </p:txBody>
      </p:sp>
      <p:sp>
        <p:nvSpPr>
          <p:cNvPr id="72" name="Text Placeholder 3"/>
          <p:cNvSpPr>
            <a:spLocks noGrp="1"/>
          </p:cNvSpPr>
          <p:nvPr>
            <p:custDataLst>
              <p:tags r:id="rId26"/>
            </p:custDataLst>
          </p:nvPr>
        </p:nvSpPr>
        <p:spPr bwMode="gray">
          <a:xfrm>
            <a:off x="2212975" y="2217738"/>
            <a:ext cx="257175" cy="3016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spcBef>
                <a:spcPct val="0"/>
              </a:spcBef>
              <a:spcAft>
                <a:spcPct val="0"/>
              </a:spcAft>
            </a:pPr>
            <a:fld id="{2044C7C0-AC9D-4CDE-A264-1348DB1034EC}" type="datetime'''''''''''''''''''''''''''''''''''''U''''''''''''''S'''''''">
              <a:rPr lang="en-US" altLang="en-US" sz="1800" smtClean="0">
                <a:solidFill>
                  <a:srgbClr val="FFFFFF"/>
                </a:solidFill>
                <a:sym typeface="+mn-lt"/>
              </a:rPr>
              <a:pPr>
                <a:spcBef>
                  <a:spcPct val="0"/>
                </a:spcBef>
                <a:spcAft>
                  <a:spcPct val="0"/>
                </a:spcAft>
              </a:pPr>
              <a:t>US</a:t>
            </a:fld>
            <a:endParaRPr lang="en-US" sz="1800" dirty="0">
              <a:solidFill>
                <a:srgbClr val="FFFFFF"/>
              </a:solidFill>
              <a:sym typeface="+mn-lt"/>
            </a:endParaRPr>
          </a:p>
        </p:txBody>
      </p:sp>
      <p:sp>
        <p:nvSpPr>
          <p:cNvPr id="70" name="Text Placeholder 3"/>
          <p:cNvSpPr>
            <a:spLocks noGrp="1"/>
          </p:cNvSpPr>
          <p:nvPr>
            <p:custDataLst>
              <p:tags r:id="rId27"/>
            </p:custDataLst>
          </p:nvPr>
        </p:nvSpPr>
        <p:spPr bwMode="gray">
          <a:xfrm>
            <a:off x="2212975" y="2570163"/>
            <a:ext cx="279400" cy="3016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a:lstStyle>
          <a:p>
            <a:pPr>
              <a:spcBef>
                <a:spcPct val="0"/>
              </a:spcBef>
              <a:spcAft>
                <a:spcPct val="0"/>
              </a:spcAft>
            </a:pPr>
            <a:fld id="{D7CFCB5C-1AF5-4067-B932-226E9B5EBF02}" type="datetime'''''''''''''U''''''''''''''''''''''''K'''''''''''''''''''''''">
              <a:rPr lang="en-US" altLang="en-US" sz="1800" smtClean="0">
                <a:solidFill>
                  <a:srgbClr val="FFFFFF"/>
                </a:solidFill>
                <a:sym typeface="+mn-lt"/>
              </a:rPr>
              <a:pPr>
                <a:spcBef>
                  <a:spcPct val="0"/>
                </a:spcBef>
                <a:spcAft>
                  <a:spcPct val="0"/>
                </a:spcAft>
              </a:pPr>
              <a:t>UK</a:t>
            </a:fld>
            <a:endParaRPr lang="en-US" sz="1800" dirty="0">
              <a:solidFill>
                <a:srgbClr val="FFFFFF"/>
              </a:solidFill>
              <a:sym typeface="+mn-lt"/>
            </a:endParaRPr>
          </a:p>
        </p:txBody>
      </p:sp>
      <p:sp>
        <p:nvSpPr>
          <p:cNvPr id="34" name="TextBox 33"/>
          <p:cNvSpPr txBox="1"/>
          <p:nvPr/>
        </p:nvSpPr>
        <p:spPr>
          <a:xfrm>
            <a:off x="326087" y="6120520"/>
            <a:ext cx="2907848" cy="24622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r"/>
            <a:r>
              <a:rPr lang="en-US" sz="1600" dirty="0">
                <a:solidFill>
                  <a:srgbClr val="F5EE00"/>
                </a:solidFill>
                <a:latin typeface="Montserrat" panose="00000500000000000000" pitchFamily="2" charset="0"/>
              </a:rPr>
              <a:t>India's 400</a:t>
            </a:r>
            <a:r>
              <a:rPr lang="en-US" sz="1600" baseline="30000" dirty="0">
                <a:solidFill>
                  <a:srgbClr val="F5EE00"/>
                </a:solidFill>
                <a:latin typeface="Montserrat" panose="00000500000000000000" pitchFamily="2" charset="0"/>
              </a:rPr>
              <a:t>th</a:t>
            </a:r>
            <a:r>
              <a:rPr lang="en-US" sz="1600" dirty="0">
                <a:solidFill>
                  <a:srgbClr val="F5EE00"/>
                </a:solidFill>
                <a:latin typeface="Montserrat" panose="00000500000000000000" pitchFamily="2" charset="0"/>
              </a:rPr>
              <a:t> case on 23</a:t>
            </a:r>
            <a:r>
              <a:rPr lang="en-US" sz="1600" baseline="30000" dirty="0">
                <a:solidFill>
                  <a:srgbClr val="F5EE00"/>
                </a:solidFill>
                <a:latin typeface="Montserrat" panose="00000500000000000000" pitchFamily="2" charset="0"/>
              </a:rPr>
              <a:t>rd</a:t>
            </a:r>
            <a:r>
              <a:rPr lang="en-US" sz="1600" dirty="0">
                <a:solidFill>
                  <a:srgbClr val="F5EE00"/>
                </a:solidFill>
                <a:latin typeface="Montserrat" panose="00000500000000000000" pitchFamily="2" charset="0"/>
              </a:rPr>
              <a:t> March</a:t>
            </a:r>
          </a:p>
        </p:txBody>
      </p:sp>
      <p:sp>
        <p:nvSpPr>
          <p:cNvPr id="36" name="TextBox 35"/>
          <p:cNvSpPr txBox="1"/>
          <p:nvPr/>
        </p:nvSpPr>
        <p:spPr>
          <a:xfrm>
            <a:off x="9560831" y="6081046"/>
            <a:ext cx="2053319" cy="24622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r"/>
            <a:r>
              <a:rPr lang="en-US" sz="1600" dirty="0">
                <a:solidFill>
                  <a:srgbClr val="F5EE00"/>
                </a:solidFill>
                <a:latin typeface="Montserrat" panose="00000500000000000000" pitchFamily="2" charset="0"/>
              </a:rPr>
              <a:t>Current date: 23</a:t>
            </a:r>
            <a:r>
              <a:rPr lang="en-US" sz="1600" baseline="30000" dirty="0">
                <a:solidFill>
                  <a:srgbClr val="F5EE00"/>
                </a:solidFill>
                <a:latin typeface="Montserrat" panose="00000500000000000000" pitchFamily="2" charset="0"/>
              </a:rPr>
              <a:t>rd</a:t>
            </a:r>
            <a:r>
              <a:rPr lang="en-US" sz="1600" dirty="0">
                <a:solidFill>
                  <a:srgbClr val="F5EE00"/>
                </a:solidFill>
                <a:latin typeface="Montserrat" panose="00000500000000000000" pitchFamily="2" charset="0"/>
              </a:rPr>
              <a:t> April</a:t>
            </a:r>
          </a:p>
        </p:txBody>
      </p:sp>
      <p:sp>
        <p:nvSpPr>
          <p:cNvPr id="11" name="Rectangle 10"/>
          <p:cNvSpPr/>
          <p:nvPr/>
        </p:nvSpPr>
        <p:spPr>
          <a:xfrm rot="16200000">
            <a:off x="-607946" y="2020409"/>
            <a:ext cx="2125517" cy="307777"/>
          </a:xfrm>
          <a:prstGeom prst="rect">
            <a:avLst/>
          </a:prstGeom>
        </p:spPr>
        <p:txBody>
          <a:bodyPr wrap="none">
            <a:spAutoFit/>
          </a:bodyPr>
          <a:lstStyle/>
          <a:p>
            <a:pPr algn="r">
              <a:spcBef>
                <a:spcPct val="0"/>
              </a:spcBef>
              <a:spcAft>
                <a:spcPct val="0"/>
              </a:spcAft>
            </a:pPr>
            <a:r>
              <a:rPr lang="en-US" altLang="en-US" sz="1400" dirty="0">
                <a:solidFill>
                  <a:schemeClr val="bg1"/>
                </a:solidFill>
                <a:sym typeface="+mn-lt"/>
              </a:rPr>
              <a:t>Positive </a:t>
            </a:r>
            <a:r>
              <a:rPr lang="en-US" altLang="en-US" sz="1400" dirty="0">
                <a:solidFill>
                  <a:schemeClr val="bg1"/>
                </a:solidFill>
                <a:latin typeface="Montserrat" panose="00000500000000000000" pitchFamily="2" charset="0"/>
                <a:sym typeface="+mn-lt"/>
              </a:rPr>
              <a:t>confirmation</a:t>
            </a:r>
            <a:r>
              <a:rPr lang="en-US" altLang="en-US" sz="1400" dirty="0">
                <a:solidFill>
                  <a:schemeClr val="bg1"/>
                </a:solidFill>
                <a:sym typeface="+mn-lt"/>
              </a:rPr>
              <a:t> (%)</a:t>
            </a:r>
            <a:endParaRPr lang="en-US" sz="1400" dirty="0">
              <a:solidFill>
                <a:schemeClr val="bg1"/>
              </a:solidFill>
              <a:sym typeface="+mn-lt"/>
            </a:endParaRPr>
          </a:p>
        </p:txBody>
      </p:sp>
      <p:sp>
        <p:nvSpPr>
          <p:cNvPr id="12" name="TextBox 11"/>
          <p:cNvSpPr txBox="1"/>
          <p:nvPr/>
        </p:nvSpPr>
        <p:spPr>
          <a:xfrm>
            <a:off x="11283696" y="3237056"/>
            <a:ext cx="713232" cy="44277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rgbClr val="76CB81"/>
                </a:solidFill>
              </a:rPr>
              <a:t>UK</a:t>
            </a:r>
          </a:p>
        </p:txBody>
      </p:sp>
      <p:sp>
        <p:nvSpPr>
          <p:cNvPr id="43" name="TextBox 42"/>
          <p:cNvSpPr txBox="1"/>
          <p:nvPr/>
        </p:nvSpPr>
        <p:spPr>
          <a:xfrm>
            <a:off x="11283696" y="3945530"/>
            <a:ext cx="713232" cy="44277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rgbClr val="00A2E8"/>
                </a:solidFill>
              </a:rPr>
              <a:t>US</a:t>
            </a:r>
          </a:p>
        </p:txBody>
      </p:sp>
      <p:sp>
        <p:nvSpPr>
          <p:cNvPr id="45" name="TextBox 44"/>
          <p:cNvSpPr txBox="1"/>
          <p:nvPr/>
        </p:nvSpPr>
        <p:spPr>
          <a:xfrm>
            <a:off x="11281517" y="4318140"/>
            <a:ext cx="713232" cy="44277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rgbClr val="E2A28A"/>
                </a:solidFill>
              </a:rPr>
              <a:t>Italy</a:t>
            </a:r>
          </a:p>
        </p:txBody>
      </p:sp>
      <p:sp>
        <p:nvSpPr>
          <p:cNvPr id="46" name="TextBox 45"/>
          <p:cNvSpPr txBox="1"/>
          <p:nvPr/>
        </p:nvSpPr>
        <p:spPr>
          <a:xfrm>
            <a:off x="11281517" y="5114886"/>
            <a:ext cx="713232" cy="44277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rgbClr val="DCD80C"/>
                </a:solidFill>
              </a:rPr>
              <a:t>India</a:t>
            </a:r>
          </a:p>
        </p:txBody>
      </p:sp>
      <p:sp>
        <p:nvSpPr>
          <p:cNvPr id="48" name="TextBox 47"/>
          <p:cNvSpPr txBox="1"/>
          <p:nvPr/>
        </p:nvSpPr>
        <p:spPr>
          <a:xfrm>
            <a:off x="11279338" y="5349582"/>
            <a:ext cx="867811" cy="44277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rgbClr val="30C1D7"/>
                </a:solidFill>
              </a:rPr>
              <a:t>S Korea</a:t>
            </a:r>
          </a:p>
        </p:txBody>
      </p:sp>
    </p:spTree>
    <p:extLst>
      <p:ext uri="{BB962C8B-B14F-4D97-AF65-F5344CB8AC3E}">
        <p14:creationId xmlns:p14="http://schemas.microsoft.com/office/powerpoint/2010/main" val="28293955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FB72AA-31C4-4166-BC4D-0CFC997FEAB9}"/>
              </a:ext>
            </a:extLst>
          </p:cNvPr>
          <p:cNvSpPr>
            <a:spLocks noGrp="1"/>
          </p:cNvSpPr>
          <p:nvPr>
            <p:ph type="title"/>
          </p:nvPr>
        </p:nvSpPr>
        <p:spPr>
          <a:xfrm>
            <a:off x="0" y="0"/>
            <a:ext cx="12192000" cy="681037"/>
          </a:xfrm>
        </p:spPr>
        <p:txBody>
          <a:bodyPr>
            <a:normAutofit/>
          </a:bodyPr>
          <a:lstStyle/>
          <a:p>
            <a:r>
              <a:rPr lang="en-US" dirty="0">
                <a:cs typeface="Segoe UI" panose="020B0502040204020203" pitchFamily="34" charset="0"/>
              </a:rPr>
              <a:t>Mapping of Patients to COVID Facilities</a:t>
            </a:r>
            <a:endParaRPr lang="en-IN" dirty="0"/>
          </a:p>
        </p:txBody>
      </p:sp>
      <p:sp>
        <p:nvSpPr>
          <p:cNvPr id="47" name="Rectangle 46">
            <a:extLst>
              <a:ext uri="{FF2B5EF4-FFF2-40B4-BE49-F238E27FC236}">
                <a16:creationId xmlns:a16="http://schemas.microsoft.com/office/drawing/2014/main" id="{0304EE28-E257-4FFF-B44D-F6CD9B10CDE3}"/>
              </a:ext>
            </a:extLst>
          </p:cNvPr>
          <p:cNvSpPr/>
          <p:nvPr/>
        </p:nvSpPr>
        <p:spPr>
          <a:xfrm>
            <a:off x="0" y="5318893"/>
            <a:ext cx="12191999" cy="905483"/>
          </a:xfrm>
          <a:prstGeom prst="rect">
            <a:avLst/>
          </a:prstGeom>
          <a:solidFill>
            <a:schemeClr val="accent6">
              <a:lumMod val="40000"/>
              <a:lumOff val="6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6" name="Rectangle 45">
            <a:extLst>
              <a:ext uri="{FF2B5EF4-FFF2-40B4-BE49-F238E27FC236}">
                <a16:creationId xmlns:a16="http://schemas.microsoft.com/office/drawing/2014/main" id="{BD36C35A-E3D5-4F6B-8051-4978906CBE23}"/>
              </a:ext>
            </a:extLst>
          </p:cNvPr>
          <p:cNvSpPr/>
          <p:nvPr/>
        </p:nvSpPr>
        <p:spPr>
          <a:xfrm>
            <a:off x="0" y="3423233"/>
            <a:ext cx="12192000" cy="1138991"/>
          </a:xfrm>
          <a:prstGeom prst="rect">
            <a:avLst/>
          </a:prstGeom>
          <a:solidFill>
            <a:schemeClr val="accent4">
              <a:lumMod val="60000"/>
              <a:lumOff val="4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a:extLst>
              <a:ext uri="{FF2B5EF4-FFF2-40B4-BE49-F238E27FC236}">
                <a16:creationId xmlns:a16="http://schemas.microsoft.com/office/drawing/2014/main" id="{5DAA539A-31CE-4DD6-96C4-3E6FF03440AE}"/>
              </a:ext>
            </a:extLst>
          </p:cNvPr>
          <p:cNvSpPr/>
          <p:nvPr/>
        </p:nvSpPr>
        <p:spPr>
          <a:xfrm>
            <a:off x="0" y="946961"/>
            <a:ext cx="12191999" cy="1458289"/>
          </a:xfrm>
          <a:prstGeom prst="rect">
            <a:avLst/>
          </a:prstGeom>
          <a:solidFill>
            <a:srgbClr val="FFC5C5">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							</a:t>
            </a:r>
          </a:p>
        </p:txBody>
      </p:sp>
      <p:pic>
        <p:nvPicPr>
          <p:cNvPr id="24" name="Picture 23">
            <a:extLst>
              <a:ext uri="{FF2B5EF4-FFF2-40B4-BE49-F238E27FC236}">
                <a16:creationId xmlns:a16="http://schemas.microsoft.com/office/drawing/2014/main" id="{9CA48257-381D-452D-95BD-7E276150C9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021" y="3440450"/>
            <a:ext cx="1061203" cy="1061203"/>
          </a:xfrm>
          <a:prstGeom prst="rect">
            <a:avLst/>
          </a:prstGeom>
        </p:spPr>
      </p:pic>
      <p:pic>
        <p:nvPicPr>
          <p:cNvPr id="25" name="Picture 24">
            <a:extLst>
              <a:ext uri="{FF2B5EF4-FFF2-40B4-BE49-F238E27FC236}">
                <a16:creationId xmlns:a16="http://schemas.microsoft.com/office/drawing/2014/main" id="{AACAA11D-52B2-4DF4-82B2-7B0AE96A61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595" y="1034078"/>
            <a:ext cx="1284054" cy="1284054"/>
          </a:xfrm>
          <a:prstGeom prst="rect">
            <a:avLst/>
          </a:prstGeom>
        </p:spPr>
      </p:pic>
      <p:sp>
        <p:nvSpPr>
          <p:cNvPr id="28" name="TextBox 27">
            <a:extLst>
              <a:ext uri="{FF2B5EF4-FFF2-40B4-BE49-F238E27FC236}">
                <a16:creationId xmlns:a16="http://schemas.microsoft.com/office/drawing/2014/main" id="{116B7613-9244-45E1-9EA5-9E3702E926CE}"/>
              </a:ext>
            </a:extLst>
          </p:cNvPr>
          <p:cNvSpPr txBox="1"/>
          <p:nvPr/>
        </p:nvSpPr>
        <p:spPr>
          <a:xfrm>
            <a:off x="0" y="2622812"/>
            <a:ext cx="2556290" cy="523220"/>
          </a:xfrm>
          <a:prstGeom prst="rect">
            <a:avLst/>
          </a:prstGeom>
          <a:noFill/>
        </p:spPr>
        <p:txBody>
          <a:bodyPr wrap="square" rtlCol="0">
            <a:spAutoFit/>
          </a:bodyPr>
          <a:lstStyle/>
          <a:p>
            <a:pPr algn="ctr"/>
            <a:r>
              <a:rPr lang="en-US" sz="2800" b="1" dirty="0">
                <a:solidFill>
                  <a:srgbClr val="002060"/>
                </a:solidFill>
              </a:rPr>
              <a:t>Severe/Critical</a:t>
            </a:r>
            <a:endParaRPr lang="en-IN" sz="2800" b="1" dirty="0">
              <a:solidFill>
                <a:srgbClr val="002060"/>
              </a:solidFill>
            </a:endParaRPr>
          </a:p>
        </p:txBody>
      </p:sp>
      <p:sp>
        <p:nvSpPr>
          <p:cNvPr id="29" name="TextBox 28">
            <a:extLst>
              <a:ext uri="{FF2B5EF4-FFF2-40B4-BE49-F238E27FC236}">
                <a16:creationId xmlns:a16="http://schemas.microsoft.com/office/drawing/2014/main" id="{214C568F-94C6-443C-B940-2D639EA8DB05}"/>
              </a:ext>
            </a:extLst>
          </p:cNvPr>
          <p:cNvSpPr txBox="1"/>
          <p:nvPr/>
        </p:nvSpPr>
        <p:spPr>
          <a:xfrm>
            <a:off x="-11196" y="6279482"/>
            <a:ext cx="2567486" cy="400110"/>
          </a:xfrm>
          <a:prstGeom prst="rect">
            <a:avLst/>
          </a:prstGeom>
          <a:noFill/>
        </p:spPr>
        <p:txBody>
          <a:bodyPr wrap="square" rtlCol="0">
            <a:spAutoFit/>
          </a:bodyPr>
          <a:lstStyle/>
          <a:p>
            <a:pPr algn="ctr"/>
            <a:r>
              <a:rPr lang="en-US" sz="2000" b="1" dirty="0">
                <a:solidFill>
                  <a:srgbClr val="002060"/>
                </a:solidFill>
              </a:rPr>
              <a:t>Mild/Very Mild</a:t>
            </a:r>
            <a:endParaRPr lang="en-IN" sz="2000" b="1" dirty="0">
              <a:solidFill>
                <a:srgbClr val="002060"/>
              </a:solidFill>
            </a:endParaRPr>
          </a:p>
        </p:txBody>
      </p:sp>
      <p:sp>
        <p:nvSpPr>
          <p:cNvPr id="30" name="TextBox 29">
            <a:extLst>
              <a:ext uri="{FF2B5EF4-FFF2-40B4-BE49-F238E27FC236}">
                <a16:creationId xmlns:a16="http://schemas.microsoft.com/office/drawing/2014/main" id="{C54A0460-664D-4854-B8A6-D76467A4E401}"/>
              </a:ext>
            </a:extLst>
          </p:cNvPr>
          <p:cNvSpPr txBox="1"/>
          <p:nvPr/>
        </p:nvSpPr>
        <p:spPr>
          <a:xfrm>
            <a:off x="1" y="4547421"/>
            <a:ext cx="2567486" cy="707886"/>
          </a:xfrm>
          <a:prstGeom prst="rect">
            <a:avLst/>
          </a:prstGeom>
          <a:noFill/>
        </p:spPr>
        <p:txBody>
          <a:bodyPr wrap="square" rtlCol="0" anchor="ctr">
            <a:spAutoFit/>
          </a:bodyPr>
          <a:lstStyle/>
          <a:p>
            <a:pPr algn="ctr"/>
            <a:r>
              <a:rPr lang="en-US" sz="2000" b="1" dirty="0">
                <a:solidFill>
                  <a:srgbClr val="002060"/>
                </a:solidFill>
              </a:rPr>
              <a:t>Moderate Clinical Symptoms</a:t>
            </a:r>
            <a:endParaRPr lang="en-IN" sz="2000" b="1" dirty="0">
              <a:solidFill>
                <a:srgbClr val="002060"/>
              </a:solidFill>
            </a:endParaRPr>
          </a:p>
        </p:txBody>
      </p:sp>
      <p:pic>
        <p:nvPicPr>
          <p:cNvPr id="35" name="Picture 34">
            <a:extLst>
              <a:ext uri="{FF2B5EF4-FFF2-40B4-BE49-F238E27FC236}">
                <a16:creationId xmlns:a16="http://schemas.microsoft.com/office/drawing/2014/main" id="{4DED71AE-54D5-4D7A-919B-444ED9AF20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02325" y="3488686"/>
            <a:ext cx="964730" cy="964730"/>
          </a:xfrm>
          <a:prstGeom prst="rect">
            <a:avLst/>
          </a:prstGeom>
        </p:spPr>
      </p:pic>
      <p:pic>
        <p:nvPicPr>
          <p:cNvPr id="37" name="Picture 36">
            <a:extLst>
              <a:ext uri="{FF2B5EF4-FFF2-40B4-BE49-F238E27FC236}">
                <a16:creationId xmlns:a16="http://schemas.microsoft.com/office/drawing/2014/main" id="{F6C5F618-79E5-43CE-B5AC-BF604A6524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86042" y="5372986"/>
            <a:ext cx="797297" cy="797297"/>
          </a:xfrm>
          <a:prstGeom prst="rect">
            <a:avLst/>
          </a:prstGeom>
        </p:spPr>
      </p:pic>
      <p:pic>
        <p:nvPicPr>
          <p:cNvPr id="33" name="Picture 32">
            <a:extLst>
              <a:ext uri="{FF2B5EF4-FFF2-40B4-BE49-F238E27FC236}">
                <a16:creationId xmlns:a16="http://schemas.microsoft.com/office/drawing/2014/main" id="{3D5FF07D-95B9-4B1E-8225-8C5AD9A27C9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78461" y="969876"/>
            <a:ext cx="1412459" cy="1412459"/>
          </a:xfrm>
          <a:prstGeom prst="rect">
            <a:avLst/>
          </a:prstGeom>
        </p:spPr>
      </p:pic>
      <p:sp>
        <p:nvSpPr>
          <p:cNvPr id="38" name="TextBox 37">
            <a:extLst>
              <a:ext uri="{FF2B5EF4-FFF2-40B4-BE49-F238E27FC236}">
                <a16:creationId xmlns:a16="http://schemas.microsoft.com/office/drawing/2014/main" id="{8ED12CCF-7120-43D0-98FE-0FF1AA9B8555}"/>
              </a:ext>
            </a:extLst>
          </p:cNvPr>
          <p:cNvSpPr txBox="1"/>
          <p:nvPr/>
        </p:nvSpPr>
        <p:spPr>
          <a:xfrm>
            <a:off x="2514209" y="2468924"/>
            <a:ext cx="3140962" cy="830997"/>
          </a:xfrm>
          <a:prstGeom prst="rect">
            <a:avLst/>
          </a:prstGeom>
          <a:noFill/>
        </p:spPr>
        <p:txBody>
          <a:bodyPr wrap="square" rtlCol="0">
            <a:spAutoFit/>
          </a:bodyPr>
          <a:lstStyle/>
          <a:p>
            <a:pPr algn="ctr"/>
            <a:r>
              <a:rPr lang="en-US" sz="2400" b="1" dirty="0">
                <a:solidFill>
                  <a:srgbClr val="002060"/>
                </a:solidFill>
              </a:rPr>
              <a:t>Dedicated COVID hospitals (DCH)</a:t>
            </a:r>
            <a:endParaRPr lang="en-IN" sz="2400" b="1" dirty="0">
              <a:solidFill>
                <a:srgbClr val="002060"/>
              </a:solidFill>
            </a:endParaRPr>
          </a:p>
        </p:txBody>
      </p:sp>
      <p:sp>
        <p:nvSpPr>
          <p:cNvPr id="39" name="TextBox 38">
            <a:extLst>
              <a:ext uri="{FF2B5EF4-FFF2-40B4-BE49-F238E27FC236}">
                <a16:creationId xmlns:a16="http://schemas.microsoft.com/office/drawing/2014/main" id="{4B0A0FC7-426F-4F94-9B01-0203F09CCFB4}"/>
              </a:ext>
            </a:extLst>
          </p:cNvPr>
          <p:cNvSpPr txBox="1"/>
          <p:nvPr/>
        </p:nvSpPr>
        <p:spPr>
          <a:xfrm>
            <a:off x="2474612" y="4485866"/>
            <a:ext cx="3220157" cy="830997"/>
          </a:xfrm>
          <a:prstGeom prst="rect">
            <a:avLst/>
          </a:prstGeom>
          <a:noFill/>
        </p:spPr>
        <p:txBody>
          <a:bodyPr wrap="square" rtlCol="0" anchor="ctr">
            <a:spAutoFit/>
          </a:bodyPr>
          <a:lstStyle/>
          <a:p>
            <a:pPr algn="ctr"/>
            <a:r>
              <a:rPr lang="en-US" sz="2400" b="1" dirty="0">
                <a:solidFill>
                  <a:srgbClr val="002060"/>
                </a:solidFill>
              </a:rPr>
              <a:t>Dedicated COVID Health Center (DCHC)</a:t>
            </a:r>
            <a:endParaRPr lang="en-IN" sz="2400" b="1" dirty="0">
              <a:solidFill>
                <a:srgbClr val="002060"/>
              </a:solidFill>
            </a:endParaRPr>
          </a:p>
        </p:txBody>
      </p:sp>
      <p:sp>
        <p:nvSpPr>
          <p:cNvPr id="40" name="TextBox 39">
            <a:extLst>
              <a:ext uri="{FF2B5EF4-FFF2-40B4-BE49-F238E27FC236}">
                <a16:creationId xmlns:a16="http://schemas.microsoft.com/office/drawing/2014/main" id="{146F07AC-C62C-4121-B6ED-8DE404042DB2}"/>
              </a:ext>
            </a:extLst>
          </p:cNvPr>
          <p:cNvSpPr txBox="1"/>
          <p:nvPr/>
        </p:nvSpPr>
        <p:spPr>
          <a:xfrm>
            <a:off x="1941676" y="6248705"/>
            <a:ext cx="4286029" cy="461665"/>
          </a:xfrm>
          <a:prstGeom prst="rect">
            <a:avLst/>
          </a:prstGeom>
          <a:noFill/>
        </p:spPr>
        <p:txBody>
          <a:bodyPr wrap="square" rtlCol="0">
            <a:spAutoFit/>
          </a:bodyPr>
          <a:lstStyle/>
          <a:p>
            <a:pPr algn="ctr"/>
            <a:r>
              <a:rPr lang="en-US" sz="2400" b="1" dirty="0">
                <a:solidFill>
                  <a:srgbClr val="002060"/>
                </a:solidFill>
              </a:rPr>
              <a:t>COVID Care Center</a:t>
            </a:r>
            <a:endParaRPr lang="en-IN" sz="2400" b="1" dirty="0">
              <a:solidFill>
                <a:srgbClr val="002060"/>
              </a:solidFill>
            </a:endParaRPr>
          </a:p>
        </p:txBody>
      </p:sp>
      <p:pic>
        <p:nvPicPr>
          <p:cNvPr id="42" name="Picture 41">
            <a:extLst>
              <a:ext uri="{FF2B5EF4-FFF2-40B4-BE49-F238E27FC236}">
                <a16:creationId xmlns:a16="http://schemas.microsoft.com/office/drawing/2014/main" id="{3376D052-4DA3-4B78-B3B4-90DAE22B60E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56941" y="2272976"/>
            <a:ext cx="658923" cy="658923"/>
          </a:xfrm>
          <a:prstGeom prst="rect">
            <a:avLst/>
          </a:prstGeom>
        </p:spPr>
      </p:pic>
      <p:cxnSp>
        <p:nvCxnSpPr>
          <p:cNvPr id="44" name="Connector: Elbow 43">
            <a:extLst>
              <a:ext uri="{FF2B5EF4-FFF2-40B4-BE49-F238E27FC236}">
                <a16:creationId xmlns:a16="http://schemas.microsoft.com/office/drawing/2014/main" id="{B5C457AB-9EF5-4060-9A55-C7B80FEB9C26}"/>
              </a:ext>
            </a:extLst>
          </p:cNvPr>
          <p:cNvCxnSpPr>
            <a:cxnSpLocks/>
            <a:endCxn id="42" idx="0"/>
          </p:cNvCxnSpPr>
          <p:nvPr/>
        </p:nvCxnSpPr>
        <p:spPr>
          <a:xfrm>
            <a:off x="4858296" y="1676106"/>
            <a:ext cx="1428107" cy="596870"/>
          </a:xfrm>
          <a:prstGeom prst="bentConnector2">
            <a:avLst/>
          </a:prstGeom>
          <a:ln w="28575">
            <a:solidFill>
              <a:srgbClr val="00206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5" name="Connector: Elbow 44">
            <a:extLst>
              <a:ext uri="{FF2B5EF4-FFF2-40B4-BE49-F238E27FC236}">
                <a16:creationId xmlns:a16="http://schemas.microsoft.com/office/drawing/2014/main" id="{9698F329-6216-4784-9240-46C4012DE6BE}"/>
              </a:ext>
            </a:extLst>
          </p:cNvPr>
          <p:cNvCxnSpPr>
            <a:cxnSpLocks/>
          </p:cNvCxnSpPr>
          <p:nvPr/>
        </p:nvCxnSpPr>
        <p:spPr>
          <a:xfrm rot="10800000" flipV="1">
            <a:off x="4837086" y="2931899"/>
            <a:ext cx="1479602" cy="1039152"/>
          </a:xfrm>
          <a:prstGeom prst="bentConnector3">
            <a:avLst>
              <a:gd name="adj1" fmla="val 386"/>
            </a:avLst>
          </a:prstGeom>
          <a:ln w="28575">
            <a:solidFill>
              <a:srgbClr val="002060"/>
            </a:solidFill>
            <a:headEnd type="triangle" w="lg" len="med"/>
            <a:tailEnd type="none"/>
          </a:ln>
        </p:spPr>
        <p:style>
          <a:lnRef idx="1">
            <a:schemeClr val="accent1"/>
          </a:lnRef>
          <a:fillRef idx="0">
            <a:schemeClr val="accent1"/>
          </a:fillRef>
          <a:effectRef idx="0">
            <a:schemeClr val="accent1"/>
          </a:effectRef>
          <a:fontRef idx="minor">
            <a:schemeClr val="tx1"/>
          </a:fontRef>
        </p:style>
      </p:cxnSp>
      <p:cxnSp>
        <p:nvCxnSpPr>
          <p:cNvPr id="49" name="Connector: Elbow 48">
            <a:extLst>
              <a:ext uri="{FF2B5EF4-FFF2-40B4-BE49-F238E27FC236}">
                <a16:creationId xmlns:a16="http://schemas.microsoft.com/office/drawing/2014/main" id="{9E43BE35-5143-4C86-A5B5-17F4F41F4940}"/>
              </a:ext>
            </a:extLst>
          </p:cNvPr>
          <p:cNvCxnSpPr>
            <a:cxnSpLocks/>
            <a:stCxn id="51" idx="2"/>
          </p:cNvCxnSpPr>
          <p:nvPr/>
        </p:nvCxnSpPr>
        <p:spPr>
          <a:xfrm rot="5400000">
            <a:off x="5357829" y="4812775"/>
            <a:ext cx="459327" cy="1458393"/>
          </a:xfrm>
          <a:prstGeom prst="bentConnector2">
            <a:avLst/>
          </a:prstGeom>
          <a:ln w="28575">
            <a:solidFill>
              <a:srgbClr val="002060"/>
            </a:solidFill>
            <a:headEnd type="triangle" w="lg" len="med"/>
            <a:tailEnd type="none"/>
          </a:ln>
        </p:spPr>
        <p:style>
          <a:lnRef idx="1">
            <a:schemeClr val="accent1"/>
          </a:lnRef>
          <a:fillRef idx="0">
            <a:schemeClr val="accent1"/>
          </a:fillRef>
          <a:effectRef idx="0">
            <a:schemeClr val="accent1"/>
          </a:effectRef>
          <a:fontRef idx="minor">
            <a:schemeClr val="tx1"/>
          </a:fontRef>
        </p:style>
      </p:cxnSp>
      <p:pic>
        <p:nvPicPr>
          <p:cNvPr id="51" name="Picture 50">
            <a:extLst>
              <a:ext uri="{FF2B5EF4-FFF2-40B4-BE49-F238E27FC236}">
                <a16:creationId xmlns:a16="http://schemas.microsoft.com/office/drawing/2014/main" id="{35A9E3D8-7DFB-4060-9B41-2B2BCC8D7AA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87226" y="4653385"/>
            <a:ext cx="658923" cy="658923"/>
          </a:xfrm>
          <a:prstGeom prst="rect">
            <a:avLst/>
          </a:prstGeom>
        </p:spPr>
      </p:pic>
      <p:cxnSp>
        <p:nvCxnSpPr>
          <p:cNvPr id="52" name="Connector: Elbow 51">
            <a:extLst>
              <a:ext uri="{FF2B5EF4-FFF2-40B4-BE49-F238E27FC236}">
                <a16:creationId xmlns:a16="http://schemas.microsoft.com/office/drawing/2014/main" id="{86F5AF71-53C3-4573-937A-E6FD199C0103}"/>
              </a:ext>
            </a:extLst>
          </p:cNvPr>
          <p:cNvCxnSpPr>
            <a:cxnSpLocks/>
          </p:cNvCxnSpPr>
          <p:nvPr/>
        </p:nvCxnSpPr>
        <p:spPr>
          <a:xfrm>
            <a:off x="4790920" y="4127846"/>
            <a:ext cx="1525768" cy="525539"/>
          </a:xfrm>
          <a:prstGeom prst="bentConnector3">
            <a:avLst>
              <a:gd name="adj1" fmla="val 100468"/>
            </a:avLst>
          </a:prstGeom>
          <a:ln w="28575">
            <a:solidFill>
              <a:srgbClr val="002060"/>
            </a:solidFill>
            <a:headEnd type="triangle" w="lg" len="med"/>
            <a:tailEnd type="none"/>
          </a:ln>
        </p:spPr>
        <p:style>
          <a:lnRef idx="1">
            <a:schemeClr val="accent1"/>
          </a:lnRef>
          <a:fillRef idx="0">
            <a:schemeClr val="accent1"/>
          </a:fillRef>
          <a:effectRef idx="0">
            <a:schemeClr val="accent1"/>
          </a:effectRef>
          <a:fontRef idx="minor">
            <a:schemeClr val="tx1"/>
          </a:fontRef>
        </p:style>
      </p:cxnSp>
      <p:pic>
        <p:nvPicPr>
          <p:cNvPr id="54" name="Picture 53">
            <a:extLst>
              <a:ext uri="{FF2B5EF4-FFF2-40B4-BE49-F238E27FC236}">
                <a16:creationId xmlns:a16="http://schemas.microsoft.com/office/drawing/2014/main" id="{BEB65C41-D1CE-4199-895B-F313288B652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10664" y="3235001"/>
            <a:ext cx="658923" cy="658923"/>
          </a:xfrm>
          <a:prstGeom prst="rect">
            <a:avLst/>
          </a:prstGeom>
        </p:spPr>
      </p:pic>
      <p:cxnSp>
        <p:nvCxnSpPr>
          <p:cNvPr id="55" name="Connector: Elbow 54">
            <a:extLst>
              <a:ext uri="{FF2B5EF4-FFF2-40B4-BE49-F238E27FC236}">
                <a16:creationId xmlns:a16="http://schemas.microsoft.com/office/drawing/2014/main" id="{F09E2297-4055-4299-BBBE-704DB4FC4490}"/>
              </a:ext>
            </a:extLst>
          </p:cNvPr>
          <p:cNvCxnSpPr>
            <a:cxnSpLocks/>
            <a:endCxn id="54" idx="0"/>
          </p:cNvCxnSpPr>
          <p:nvPr/>
        </p:nvCxnSpPr>
        <p:spPr>
          <a:xfrm>
            <a:off x="4850378" y="1684300"/>
            <a:ext cx="2789748" cy="1550701"/>
          </a:xfrm>
          <a:prstGeom prst="bentConnector2">
            <a:avLst/>
          </a:prstGeom>
          <a:ln w="28575">
            <a:solidFill>
              <a:srgbClr val="002060"/>
            </a:solidFill>
            <a:headEnd type="triangle" w="lg" len="med"/>
            <a:tailEnd type="none"/>
          </a:ln>
        </p:spPr>
        <p:style>
          <a:lnRef idx="1">
            <a:schemeClr val="accent1"/>
          </a:lnRef>
          <a:fillRef idx="0">
            <a:schemeClr val="accent1"/>
          </a:fillRef>
          <a:effectRef idx="0">
            <a:schemeClr val="accent1"/>
          </a:effectRef>
          <a:fontRef idx="minor">
            <a:schemeClr val="tx1"/>
          </a:fontRef>
        </p:style>
      </p:cxnSp>
      <p:cxnSp>
        <p:nvCxnSpPr>
          <p:cNvPr id="58" name="Connector: Elbow 57">
            <a:extLst>
              <a:ext uri="{FF2B5EF4-FFF2-40B4-BE49-F238E27FC236}">
                <a16:creationId xmlns:a16="http://schemas.microsoft.com/office/drawing/2014/main" id="{0D286E43-31E0-48B5-95EB-14EBD55A958B}"/>
              </a:ext>
            </a:extLst>
          </p:cNvPr>
          <p:cNvCxnSpPr>
            <a:cxnSpLocks/>
            <a:stCxn id="54" idx="2"/>
          </p:cNvCxnSpPr>
          <p:nvPr/>
        </p:nvCxnSpPr>
        <p:spPr>
          <a:xfrm rot="5400000">
            <a:off x="5302507" y="3430663"/>
            <a:ext cx="1874358" cy="2800880"/>
          </a:xfrm>
          <a:prstGeom prst="bentConnector2">
            <a:avLst/>
          </a:prstGeom>
          <a:ln w="28575">
            <a:solidFill>
              <a:srgbClr val="002060"/>
            </a:solidFill>
            <a:headEnd type="triangle" w="lg" len="med"/>
            <a:tailEnd type="none"/>
          </a:ln>
        </p:spPr>
        <p:style>
          <a:lnRef idx="1">
            <a:schemeClr val="accent1"/>
          </a:lnRef>
          <a:fillRef idx="0">
            <a:schemeClr val="accent1"/>
          </a:fillRef>
          <a:effectRef idx="0">
            <a:schemeClr val="accent1"/>
          </a:effectRef>
          <a:fontRef idx="minor">
            <a:schemeClr val="tx1"/>
          </a:fontRef>
        </p:style>
      </p:cxnSp>
      <p:pic>
        <p:nvPicPr>
          <p:cNvPr id="43" name="Picture 42">
            <a:extLst>
              <a:ext uri="{FF2B5EF4-FFF2-40B4-BE49-F238E27FC236}">
                <a16:creationId xmlns:a16="http://schemas.microsoft.com/office/drawing/2014/main" id="{E8E94693-3B0C-4303-A324-4A1D8608D45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9214" y="5409227"/>
            <a:ext cx="724815" cy="724815"/>
          </a:xfrm>
          <a:prstGeom prst="rect">
            <a:avLst/>
          </a:prstGeom>
        </p:spPr>
      </p:pic>
      <p:sp>
        <p:nvSpPr>
          <p:cNvPr id="31" name="TextBox 30"/>
          <p:cNvSpPr txBox="1"/>
          <p:nvPr/>
        </p:nvSpPr>
        <p:spPr>
          <a:xfrm>
            <a:off x="9119380" y="3351602"/>
            <a:ext cx="2968700" cy="1238898"/>
          </a:xfrm>
          <a:prstGeom prst="rect">
            <a:avLst/>
          </a:prstGeom>
          <a:noFill/>
        </p:spPr>
        <p:txBody>
          <a:bodyPr wrap="square" rtlCol="0">
            <a:spAutoFit/>
          </a:bodyPr>
          <a:lstStyle/>
          <a:p>
            <a:endParaRPr lang="en-US"/>
          </a:p>
        </p:txBody>
      </p:sp>
      <p:sp>
        <p:nvSpPr>
          <p:cNvPr id="32" name="TextBox 31"/>
          <p:cNvSpPr txBox="1"/>
          <p:nvPr/>
        </p:nvSpPr>
        <p:spPr>
          <a:xfrm>
            <a:off x="7969587" y="1034078"/>
            <a:ext cx="4204064" cy="1200329"/>
          </a:xfrm>
          <a:prstGeom prst="rect">
            <a:avLst/>
          </a:prstGeom>
          <a:noFill/>
        </p:spPr>
        <p:txBody>
          <a:bodyPr wrap="square" rtlCol="0">
            <a:spAutoFit/>
          </a:bodyPr>
          <a:lstStyle/>
          <a:p>
            <a:pPr marL="171450" indent="-171450">
              <a:buFont typeface="Arial" panose="020B0604020202020204" pitchFamily="34" charset="0"/>
              <a:buChar char="•"/>
            </a:pPr>
            <a:r>
              <a:rPr lang="en-US" b="1" dirty="0"/>
              <a:t>ICUs, Ventilators and Oxygen support</a:t>
            </a:r>
          </a:p>
          <a:p>
            <a:pPr marL="171450" indent="-171450">
              <a:buFont typeface="Arial" panose="020B0604020202020204" pitchFamily="34" charset="0"/>
              <a:buChar char="•"/>
            </a:pPr>
            <a:r>
              <a:rPr lang="en-US" b="1" dirty="0"/>
              <a:t>Private hospitals also designated</a:t>
            </a:r>
          </a:p>
          <a:p>
            <a:pPr marL="171450" indent="-171450">
              <a:buFont typeface="Arial" panose="020B0604020202020204" pitchFamily="34" charset="0"/>
              <a:buChar char="•"/>
            </a:pPr>
            <a:r>
              <a:rPr lang="en-US" b="1" dirty="0"/>
              <a:t>Referral centers for Dedicated COVID Health Centers &amp; COVID Care Centers</a:t>
            </a:r>
          </a:p>
        </p:txBody>
      </p:sp>
      <p:sp>
        <p:nvSpPr>
          <p:cNvPr id="34" name="TextBox 33"/>
          <p:cNvSpPr txBox="1"/>
          <p:nvPr/>
        </p:nvSpPr>
        <p:spPr>
          <a:xfrm>
            <a:off x="7966528" y="3375887"/>
            <a:ext cx="4219606" cy="1200329"/>
          </a:xfrm>
          <a:prstGeom prst="rect">
            <a:avLst/>
          </a:prstGeom>
          <a:noFill/>
        </p:spPr>
        <p:txBody>
          <a:bodyPr wrap="square" rtlCol="0">
            <a:spAutoFit/>
          </a:bodyPr>
          <a:lstStyle/>
          <a:p>
            <a:pPr marL="171450" indent="-171450">
              <a:buFont typeface="Arial" panose="020B0604020202020204" pitchFamily="34" charset="0"/>
              <a:buChar char="•"/>
            </a:pPr>
            <a:r>
              <a:rPr lang="en-US" b="1" dirty="0"/>
              <a:t>Mapped to 1 or more DCH</a:t>
            </a:r>
          </a:p>
          <a:p>
            <a:pPr marL="171450" indent="-171450">
              <a:buFont typeface="Arial" panose="020B0604020202020204" pitchFamily="34" charset="0"/>
              <a:buChar char="•"/>
            </a:pPr>
            <a:r>
              <a:rPr lang="en-US" b="1" dirty="0"/>
              <a:t>Beds with assured Oxygen support</a:t>
            </a:r>
          </a:p>
          <a:p>
            <a:pPr marL="171450" indent="-171450">
              <a:buFont typeface="Arial" panose="020B0604020202020204" pitchFamily="34" charset="0"/>
              <a:buChar char="•"/>
            </a:pPr>
            <a:r>
              <a:rPr lang="en-US" b="1" dirty="0"/>
              <a:t>Dedicated Basic Life Support Ambulance (BLSA) equipped with oxygen support</a:t>
            </a:r>
          </a:p>
        </p:txBody>
      </p:sp>
      <p:sp>
        <p:nvSpPr>
          <p:cNvPr id="36" name="TextBox 35"/>
          <p:cNvSpPr txBox="1"/>
          <p:nvPr/>
        </p:nvSpPr>
        <p:spPr>
          <a:xfrm>
            <a:off x="7855282" y="5258800"/>
            <a:ext cx="4299319" cy="1477328"/>
          </a:xfrm>
          <a:prstGeom prst="rect">
            <a:avLst/>
          </a:prstGeom>
          <a:noFill/>
        </p:spPr>
        <p:txBody>
          <a:bodyPr wrap="square" rtlCol="0">
            <a:spAutoFit/>
          </a:bodyPr>
          <a:lstStyle/>
          <a:p>
            <a:pPr marL="171450" indent="-171450">
              <a:buFont typeface="Arial" panose="020B0604020202020204" pitchFamily="34" charset="0"/>
              <a:buChar char="•"/>
            </a:pPr>
            <a:r>
              <a:rPr lang="en-US" b="1" dirty="0"/>
              <a:t>Makeshift facilities can be set up in hostels, hotels, schools, stadiums, etc. with assured Oxygen support</a:t>
            </a:r>
          </a:p>
          <a:p>
            <a:pPr marL="171450" indent="-171450">
              <a:buFont typeface="Arial" panose="020B0604020202020204" pitchFamily="34" charset="0"/>
              <a:buChar char="•"/>
            </a:pPr>
            <a:r>
              <a:rPr lang="en-US" b="1" dirty="0"/>
              <a:t>Mapped to 1  or more DCHC and at least one DCH for referral purpose</a:t>
            </a:r>
          </a:p>
        </p:txBody>
      </p:sp>
    </p:spTree>
    <p:extLst>
      <p:ext uri="{BB962C8B-B14F-4D97-AF65-F5344CB8AC3E}">
        <p14:creationId xmlns:p14="http://schemas.microsoft.com/office/powerpoint/2010/main" val="2548302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FB72AA-31C4-4166-BC4D-0CFC997FEAB9}"/>
              </a:ext>
            </a:extLst>
          </p:cNvPr>
          <p:cNvSpPr>
            <a:spLocks noGrp="1"/>
          </p:cNvSpPr>
          <p:nvPr>
            <p:ph type="title"/>
          </p:nvPr>
        </p:nvSpPr>
        <p:spPr>
          <a:xfrm>
            <a:off x="0" y="0"/>
            <a:ext cx="12192000" cy="681037"/>
          </a:xfrm>
        </p:spPr>
        <p:txBody>
          <a:bodyPr>
            <a:normAutofit fontScale="90000"/>
          </a:bodyPr>
          <a:lstStyle/>
          <a:p>
            <a:r>
              <a:rPr lang="en-US" sz="3600" dirty="0">
                <a:cs typeface="Segoe UI" panose="020B0502040204020203" pitchFamily="34" charset="0"/>
              </a:rPr>
              <a:t>Availability of Beds vis-à-vis Cases Requiring Hospitalization</a:t>
            </a:r>
            <a:endParaRPr lang="en-IN" sz="3600" dirty="0"/>
          </a:p>
        </p:txBody>
      </p:sp>
      <p:graphicFrame>
        <p:nvGraphicFramePr>
          <p:cNvPr id="6" name="Chart 5">
            <a:extLst>
              <a:ext uri="{FF2B5EF4-FFF2-40B4-BE49-F238E27FC236}">
                <a16:creationId xmlns:a16="http://schemas.microsoft.com/office/drawing/2014/main" id="{F2EFE201-374D-43DE-B9DE-D464732C481E}"/>
              </a:ext>
            </a:extLst>
          </p:cNvPr>
          <p:cNvGraphicFramePr/>
          <p:nvPr/>
        </p:nvGraphicFramePr>
        <p:xfrm>
          <a:off x="120316" y="767614"/>
          <a:ext cx="5476920" cy="5765533"/>
        </p:xfrm>
        <a:graphic>
          <a:graphicData uri="http://schemas.openxmlformats.org/drawingml/2006/chart">
            <c:chart xmlns:c="http://schemas.openxmlformats.org/drawingml/2006/chart" xmlns:r="http://schemas.openxmlformats.org/officeDocument/2006/relationships" r:id="rId2"/>
          </a:graphicData>
        </a:graphic>
      </p:graphicFrame>
      <p:sp>
        <p:nvSpPr>
          <p:cNvPr id="16" name="Oval 15">
            <a:extLst>
              <a:ext uri="{FF2B5EF4-FFF2-40B4-BE49-F238E27FC236}">
                <a16:creationId xmlns:a16="http://schemas.microsoft.com/office/drawing/2014/main" id="{246EF23E-5F80-4696-A1A4-91B73CCF7D0A}"/>
              </a:ext>
            </a:extLst>
          </p:cNvPr>
          <p:cNvSpPr/>
          <p:nvPr/>
        </p:nvSpPr>
        <p:spPr>
          <a:xfrm>
            <a:off x="2190789" y="4918365"/>
            <a:ext cx="940403" cy="512618"/>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163</a:t>
            </a:r>
            <a:endParaRPr lang="en-IN" sz="2000" b="1" dirty="0"/>
          </a:p>
        </p:txBody>
      </p:sp>
      <p:sp>
        <p:nvSpPr>
          <p:cNvPr id="69" name="Oval 68">
            <a:extLst>
              <a:ext uri="{FF2B5EF4-FFF2-40B4-BE49-F238E27FC236}">
                <a16:creationId xmlns:a16="http://schemas.microsoft.com/office/drawing/2014/main" id="{EB214C86-3DFB-467A-B700-11000CB4A651}"/>
              </a:ext>
            </a:extLst>
          </p:cNvPr>
          <p:cNvSpPr/>
          <p:nvPr/>
        </p:nvSpPr>
        <p:spPr>
          <a:xfrm>
            <a:off x="4479453" y="1886489"/>
            <a:ext cx="926092" cy="500655"/>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736</a:t>
            </a:r>
            <a:endParaRPr lang="en-IN" sz="2400" b="1" dirty="0"/>
          </a:p>
        </p:txBody>
      </p:sp>
      <p:sp>
        <p:nvSpPr>
          <p:cNvPr id="70" name="Oval 69">
            <a:extLst>
              <a:ext uri="{FF2B5EF4-FFF2-40B4-BE49-F238E27FC236}">
                <a16:creationId xmlns:a16="http://schemas.microsoft.com/office/drawing/2014/main" id="{AD1F3CAA-3F34-4184-A6E8-2BAED8724BCF}"/>
              </a:ext>
            </a:extLst>
          </p:cNvPr>
          <p:cNvSpPr/>
          <p:nvPr/>
        </p:nvSpPr>
        <p:spPr>
          <a:xfrm>
            <a:off x="4121943" y="6189654"/>
            <a:ext cx="1581150" cy="343493"/>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Hospitals</a:t>
            </a:r>
            <a:endParaRPr lang="en-IN" sz="1600" b="1" dirty="0"/>
          </a:p>
        </p:txBody>
      </p:sp>
      <p:sp>
        <p:nvSpPr>
          <p:cNvPr id="2" name="TextBox 1"/>
          <p:cNvSpPr txBox="1"/>
          <p:nvPr/>
        </p:nvSpPr>
        <p:spPr>
          <a:xfrm>
            <a:off x="7689272" y="1450186"/>
            <a:ext cx="3740727" cy="3970318"/>
          </a:xfrm>
          <a:prstGeom prst="rect">
            <a:avLst/>
          </a:prstGeom>
          <a:noFill/>
        </p:spPr>
        <p:txBody>
          <a:bodyPr wrap="square" rtlCol="0">
            <a:spAutoFit/>
          </a:bodyPr>
          <a:lstStyle/>
          <a:p>
            <a:pPr marL="285750" indent="-285750">
              <a:buFont typeface="Arial" panose="020B0604020202020204" pitchFamily="34" charset="0"/>
              <a:buChar char="•"/>
            </a:pPr>
            <a:r>
              <a:rPr lang="en-US" sz="2800" b="1" dirty="0"/>
              <a:t>Number of dedicated Hospitals increased </a:t>
            </a:r>
            <a:r>
              <a:rPr lang="en-US" sz="2800" b="1" dirty="0">
                <a:solidFill>
                  <a:srgbClr val="0070C0"/>
                </a:solidFill>
              </a:rPr>
              <a:t>3.5 times </a:t>
            </a:r>
            <a:r>
              <a:rPr lang="en-US" sz="2800" b="1" dirty="0"/>
              <a:t>since last month</a:t>
            </a:r>
          </a:p>
          <a:p>
            <a:pPr marL="285750" indent="-285750">
              <a:buFont typeface="Arial" panose="020B0604020202020204" pitchFamily="34" charset="0"/>
              <a:buChar char="•"/>
            </a:pPr>
            <a:endParaRPr lang="en-US" sz="2800" b="1" dirty="0"/>
          </a:p>
          <a:p>
            <a:pPr marL="285750" indent="-285750">
              <a:buFont typeface="Arial" panose="020B0604020202020204" pitchFamily="34" charset="0"/>
              <a:buChar char="•"/>
            </a:pPr>
            <a:r>
              <a:rPr lang="en-US" sz="2800" b="1" dirty="0"/>
              <a:t>Number of isolation beds increased by </a:t>
            </a:r>
            <a:r>
              <a:rPr lang="en-US" sz="2800" b="1" dirty="0">
                <a:solidFill>
                  <a:srgbClr val="0070C0"/>
                </a:solidFill>
              </a:rPr>
              <a:t>3.6 times</a:t>
            </a:r>
            <a:r>
              <a:rPr lang="en-US" sz="2800" b="1" dirty="0">
                <a:solidFill>
                  <a:srgbClr val="FF0000"/>
                </a:solidFill>
              </a:rPr>
              <a:t> </a:t>
            </a:r>
            <a:r>
              <a:rPr lang="en-US" sz="2800" b="1" dirty="0"/>
              <a:t>since last month</a:t>
            </a:r>
          </a:p>
        </p:txBody>
      </p:sp>
    </p:spTree>
    <p:extLst>
      <p:ext uri="{BB962C8B-B14F-4D97-AF65-F5344CB8AC3E}">
        <p14:creationId xmlns:p14="http://schemas.microsoft.com/office/powerpoint/2010/main" val="3471685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Hospital Infrastructure as on 23</a:t>
            </a:r>
            <a:r>
              <a:rPr lang="en-US" baseline="30000" dirty="0"/>
              <a:t>rd</a:t>
            </a:r>
            <a:r>
              <a:rPr lang="en-US" dirty="0"/>
              <a:t> April</a:t>
            </a:r>
          </a:p>
        </p:txBody>
      </p:sp>
      <p:sp>
        <p:nvSpPr>
          <p:cNvPr id="4" name="Slide Number Placeholder 3"/>
          <p:cNvSpPr>
            <a:spLocks noGrp="1"/>
          </p:cNvSpPr>
          <p:nvPr>
            <p:ph type="sldNum" sz="quarter" idx="12"/>
          </p:nvPr>
        </p:nvSpPr>
        <p:spPr>
          <a:xfrm>
            <a:off x="8391846" y="6378387"/>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A01E69-29D5-4E85-A2C1-385C3996E3A3}" type="slidenum">
              <a:rPr kumimoji="0" lang="en-US" sz="1200" b="0" i="0" u="none" strike="noStrike" kern="1200" cap="none" spc="0" normalizeH="0" baseline="0" noProof="0" smtClean="0">
                <a:ln>
                  <a:noFill/>
                </a:ln>
                <a:solidFill>
                  <a:prstClr val="black">
                    <a:tint val="75000"/>
                  </a:prstClr>
                </a:solidFill>
                <a:effectLst/>
                <a:uLnTx/>
                <a:uFillTx/>
                <a:ea typeface="+mn-ea"/>
                <a:cs typeface="Gill Sans" panose="020B0502020104020203" pitchFamily="34" charset="-79"/>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ea typeface="+mn-ea"/>
              <a:cs typeface="Gill Sans" panose="020B0502020104020203" pitchFamily="34" charset="-79"/>
            </a:endParaRPr>
          </a:p>
        </p:txBody>
      </p:sp>
      <p:graphicFrame>
        <p:nvGraphicFramePr>
          <p:cNvPr id="6" name="Table 5"/>
          <p:cNvGraphicFramePr>
            <a:graphicFrameLocks noGrp="1"/>
          </p:cNvGraphicFramePr>
          <p:nvPr/>
        </p:nvGraphicFramePr>
        <p:xfrm>
          <a:off x="-3" y="871992"/>
          <a:ext cx="12192002" cy="2803431"/>
        </p:xfrm>
        <a:graphic>
          <a:graphicData uri="http://schemas.openxmlformats.org/drawingml/2006/table">
            <a:tbl>
              <a:tblPr firstRow="1" firstCol="1" bandRow="1">
                <a:tableStyleId>{5C22544A-7EE6-4342-B048-85BDC9FD1C3A}</a:tableStyleId>
              </a:tblPr>
              <a:tblGrid>
                <a:gridCol w="798493">
                  <a:extLst>
                    <a:ext uri="{9D8B030D-6E8A-4147-A177-3AD203B41FA5}">
                      <a16:colId xmlns:a16="http://schemas.microsoft.com/office/drawing/2014/main" val="3098172662"/>
                    </a:ext>
                  </a:extLst>
                </a:gridCol>
                <a:gridCol w="1056068">
                  <a:extLst>
                    <a:ext uri="{9D8B030D-6E8A-4147-A177-3AD203B41FA5}">
                      <a16:colId xmlns:a16="http://schemas.microsoft.com/office/drawing/2014/main" val="4272423282"/>
                    </a:ext>
                  </a:extLst>
                </a:gridCol>
                <a:gridCol w="1133341">
                  <a:extLst>
                    <a:ext uri="{9D8B030D-6E8A-4147-A177-3AD203B41FA5}">
                      <a16:colId xmlns:a16="http://schemas.microsoft.com/office/drawing/2014/main" val="1091743130"/>
                    </a:ext>
                  </a:extLst>
                </a:gridCol>
                <a:gridCol w="914400">
                  <a:extLst>
                    <a:ext uri="{9D8B030D-6E8A-4147-A177-3AD203B41FA5}">
                      <a16:colId xmlns:a16="http://schemas.microsoft.com/office/drawing/2014/main" val="4018825179"/>
                    </a:ext>
                  </a:extLst>
                </a:gridCol>
                <a:gridCol w="1275008">
                  <a:extLst>
                    <a:ext uri="{9D8B030D-6E8A-4147-A177-3AD203B41FA5}">
                      <a16:colId xmlns:a16="http://schemas.microsoft.com/office/drawing/2014/main" val="3757561619"/>
                    </a:ext>
                  </a:extLst>
                </a:gridCol>
                <a:gridCol w="1107583">
                  <a:extLst>
                    <a:ext uri="{9D8B030D-6E8A-4147-A177-3AD203B41FA5}">
                      <a16:colId xmlns:a16="http://schemas.microsoft.com/office/drawing/2014/main" val="1225227793"/>
                    </a:ext>
                  </a:extLst>
                </a:gridCol>
                <a:gridCol w="1107583">
                  <a:extLst>
                    <a:ext uri="{9D8B030D-6E8A-4147-A177-3AD203B41FA5}">
                      <a16:colId xmlns:a16="http://schemas.microsoft.com/office/drawing/2014/main" val="3377016440"/>
                    </a:ext>
                  </a:extLst>
                </a:gridCol>
                <a:gridCol w="785612">
                  <a:extLst>
                    <a:ext uri="{9D8B030D-6E8A-4147-A177-3AD203B41FA5}">
                      <a16:colId xmlns:a16="http://schemas.microsoft.com/office/drawing/2014/main" val="3465318248"/>
                    </a:ext>
                  </a:extLst>
                </a:gridCol>
                <a:gridCol w="1416676">
                  <a:extLst>
                    <a:ext uri="{9D8B030D-6E8A-4147-A177-3AD203B41FA5}">
                      <a16:colId xmlns:a16="http://schemas.microsoft.com/office/drawing/2014/main" val="239563413"/>
                    </a:ext>
                  </a:extLst>
                </a:gridCol>
                <a:gridCol w="1194911">
                  <a:extLst>
                    <a:ext uri="{9D8B030D-6E8A-4147-A177-3AD203B41FA5}">
                      <a16:colId xmlns:a16="http://schemas.microsoft.com/office/drawing/2014/main" val="576725576"/>
                    </a:ext>
                  </a:extLst>
                </a:gridCol>
                <a:gridCol w="1402327">
                  <a:extLst>
                    <a:ext uri="{9D8B030D-6E8A-4147-A177-3AD203B41FA5}">
                      <a16:colId xmlns:a16="http://schemas.microsoft.com/office/drawing/2014/main" val="678764570"/>
                    </a:ext>
                  </a:extLst>
                </a:gridCol>
              </a:tblGrid>
              <a:tr h="605230">
                <a:tc>
                  <a:txBody>
                    <a:bodyPr/>
                    <a:lstStyle/>
                    <a:p>
                      <a:pPr marL="0" marR="0">
                        <a:lnSpc>
                          <a:spcPct val="107000"/>
                        </a:lnSpc>
                        <a:spcBef>
                          <a:spcPts val="0"/>
                        </a:spcBef>
                        <a:spcAft>
                          <a:spcPts val="0"/>
                        </a:spcAft>
                      </a:pPr>
                      <a:r>
                        <a:rPr lang="en-US" sz="1800" dirty="0">
                          <a:effectLst/>
                        </a:rPr>
                        <a:t> </a:t>
                      </a:r>
                      <a:endParaRPr lang="en-US" sz="20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b">
                    <a:lnR w="12700" cap="flat" cmpd="sng" algn="ctr">
                      <a:solidFill>
                        <a:schemeClr val="tx1"/>
                      </a:solidFill>
                      <a:prstDash val="solid"/>
                      <a:round/>
                      <a:headEnd type="none" w="med" len="med"/>
                      <a:tailEnd type="none" w="med" len="med"/>
                    </a:lnR>
                    <a:solidFill>
                      <a:schemeClr val="accent1">
                        <a:lumMod val="20000"/>
                        <a:lumOff val="80000"/>
                      </a:schemeClr>
                    </a:solidFill>
                  </a:tcPr>
                </a:tc>
                <a:tc gridSpan="4">
                  <a:txBody>
                    <a:bodyPr/>
                    <a:lstStyle/>
                    <a:p>
                      <a:pPr marL="0" marR="0" algn="ctr">
                        <a:lnSpc>
                          <a:spcPct val="107000"/>
                        </a:lnSpc>
                        <a:spcBef>
                          <a:spcPts val="0"/>
                        </a:spcBef>
                        <a:spcAft>
                          <a:spcPts val="0"/>
                        </a:spcAft>
                      </a:pPr>
                      <a:r>
                        <a:rPr lang="en-US" sz="2400" dirty="0">
                          <a:solidFill>
                            <a:sysClr val="windowText" lastClr="000000"/>
                          </a:solidFill>
                          <a:effectLst/>
                        </a:rPr>
                        <a:t>COVID Hospitals (DCHs)</a:t>
                      </a:r>
                      <a:endParaRPr lang="en-US" sz="2800" dirty="0">
                        <a:solidFill>
                          <a:sysClr val="windowText" lastClr="000000"/>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07000"/>
                        </a:lnSpc>
                        <a:spcBef>
                          <a:spcPts val="0"/>
                        </a:spcBef>
                        <a:spcAft>
                          <a:spcPts val="0"/>
                        </a:spcAft>
                      </a:pPr>
                      <a:r>
                        <a:rPr lang="en-US" sz="2400" dirty="0">
                          <a:solidFill>
                            <a:sysClr val="windowText" lastClr="000000"/>
                          </a:solidFill>
                          <a:effectLst/>
                        </a:rPr>
                        <a:t>COVID Health Centres (DCHCs)</a:t>
                      </a:r>
                      <a:endParaRPr lang="en-US" sz="2800" dirty="0">
                        <a:solidFill>
                          <a:sysClr val="windowText" lastClr="000000"/>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a:lnSpc>
                          <a:spcPct val="107000"/>
                        </a:lnSpc>
                      </a:pPr>
                      <a:r>
                        <a:rPr lang="en-US" sz="2400" b="1" dirty="0">
                          <a:solidFill>
                            <a:sysClr val="windowText" lastClr="000000"/>
                          </a:solidFill>
                        </a:rPr>
                        <a:t>COVID Care Centers</a:t>
                      </a:r>
                      <a:endParaRPr lang="en-US" sz="2400" b="1" dirty="0">
                        <a:solidFill>
                          <a:sysClr val="windowText" lastClr="000000"/>
                        </a:solidFill>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extLst>
                  <a:ext uri="{0D108BD9-81ED-4DB2-BD59-A6C34878D82A}">
                    <a16:rowId xmlns:a16="http://schemas.microsoft.com/office/drawing/2014/main" val="1063775620"/>
                  </a:ext>
                </a:extLst>
              </a:tr>
              <a:tr h="1238029">
                <a:tc>
                  <a:txBody>
                    <a:bodyPr/>
                    <a:lstStyle/>
                    <a:p>
                      <a:pPr marL="0" marR="0" algn="ctr">
                        <a:lnSpc>
                          <a:spcPct val="107000"/>
                        </a:lnSpc>
                        <a:spcBef>
                          <a:spcPts val="0"/>
                        </a:spcBef>
                        <a:spcAft>
                          <a:spcPts val="0"/>
                        </a:spcAft>
                      </a:pPr>
                      <a:endParaRPr lang="en-US" sz="2400" dirty="0">
                        <a:solidFill>
                          <a:schemeClr val="bg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marL="0" marR="0" algn="ctr">
                        <a:lnSpc>
                          <a:spcPct val="107000"/>
                        </a:lnSpc>
                        <a:spcBef>
                          <a:spcPts val="0"/>
                        </a:spcBef>
                        <a:spcAft>
                          <a:spcPts val="0"/>
                        </a:spcAft>
                      </a:pPr>
                      <a:r>
                        <a:rPr lang="en-US" sz="2000" dirty="0">
                          <a:effectLst/>
                        </a:rPr>
                        <a:t>Facilities</a:t>
                      </a:r>
                      <a:endParaRPr lang="en-US" sz="24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000" dirty="0">
                          <a:effectLst/>
                        </a:rPr>
                        <a:t>Isolation beds</a:t>
                      </a:r>
                      <a:endParaRPr lang="en-US" sz="24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000" dirty="0">
                          <a:effectLst/>
                        </a:rPr>
                        <a:t>ICU beds</a:t>
                      </a:r>
                      <a:endParaRPr lang="en-US" sz="24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000" dirty="0">
                          <a:effectLst/>
                        </a:rPr>
                        <a:t>Ventilators</a:t>
                      </a:r>
                      <a:endParaRPr lang="en-US" sz="24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000" dirty="0">
                          <a:effectLst/>
                        </a:rPr>
                        <a:t>Facilities</a:t>
                      </a:r>
                      <a:endParaRPr lang="en-US" sz="24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000" dirty="0">
                          <a:effectLst/>
                        </a:rPr>
                        <a:t>Isolation beds</a:t>
                      </a:r>
                      <a:endParaRPr lang="en-US" sz="24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000" dirty="0">
                          <a:effectLst/>
                        </a:rPr>
                        <a:t>ICU beds</a:t>
                      </a:r>
                      <a:endParaRPr lang="en-US" sz="24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000" dirty="0">
                          <a:effectLst/>
                        </a:rPr>
                        <a:t>Ventilators</a:t>
                      </a:r>
                      <a:endParaRPr lang="en-US" sz="24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000" dirty="0">
                          <a:effectLst/>
                        </a:rPr>
                        <a:t>Facilities</a:t>
                      </a:r>
                      <a:endParaRPr lang="en-US" sz="24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US" sz="2000" dirty="0">
                          <a:effectLst/>
                        </a:rPr>
                        <a:t>Isolation beds</a:t>
                      </a:r>
                      <a:endParaRPr lang="en-US" sz="24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823039227"/>
                  </a:ext>
                </a:extLst>
              </a:tr>
              <a:tr h="685975">
                <a:tc>
                  <a:txBody>
                    <a:bodyPr/>
                    <a:lstStyle/>
                    <a:p>
                      <a:pPr marL="0" marR="0" algn="ctr">
                        <a:lnSpc>
                          <a:spcPct val="107000"/>
                        </a:lnSpc>
                        <a:spcBef>
                          <a:spcPts val="0"/>
                        </a:spcBef>
                        <a:spcAft>
                          <a:spcPts val="0"/>
                        </a:spcAft>
                      </a:pPr>
                      <a:r>
                        <a:rPr lang="en-US" sz="2400" kern="1200" dirty="0">
                          <a:solidFill>
                            <a:sysClr val="windowText" lastClr="000000"/>
                          </a:solidFill>
                          <a:effectLst/>
                          <a:latin typeface="+mn-lt"/>
                          <a:ea typeface="+mn-ea"/>
                          <a:cs typeface="+mn-cs"/>
                        </a:rPr>
                        <a:t>Total</a:t>
                      </a:r>
                      <a:endParaRPr lang="en-US" sz="2400" dirty="0">
                        <a:solidFill>
                          <a:sysClr val="windowText" lastClr="000000"/>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R w="12700"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marL="0" marR="0" algn="ctr">
                        <a:lnSpc>
                          <a:spcPct val="107000"/>
                        </a:lnSpc>
                        <a:spcBef>
                          <a:spcPts val="0"/>
                        </a:spcBef>
                        <a:spcAft>
                          <a:spcPts val="0"/>
                        </a:spcAft>
                      </a:pPr>
                      <a:r>
                        <a:rPr lang="en-US" sz="1800" b="1" dirty="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736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800" b="1" dirty="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1,13,458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800" b="1" dirty="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15,931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800" b="1" dirty="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8,945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800" b="1" dirty="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1,297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800" b="1" dirty="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80,568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800" b="1" dirty="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8,713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800" b="1" dirty="0">
                          <a:solidFill>
                            <a:srgbClr val="000000"/>
                          </a:solidFill>
                          <a:effectLst/>
                          <a:latin typeface="Cambria" panose="02040503050406030204" pitchFamily="18" charset="0"/>
                          <a:ea typeface="Times New Roman" panose="02020603050405020304" pitchFamily="18" charset="0"/>
                          <a:cs typeface="Calibri" panose="020F0502020204030204" pitchFamily="34" charset="0"/>
                        </a:rPr>
                        <a:t>3,426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800" b="1" dirty="0">
                          <a:effectLst/>
                        </a:rPr>
                        <a:t>1741</a:t>
                      </a:r>
                      <a:endParaRPr lang="en-US" sz="16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800" b="1" dirty="0">
                          <a:effectLst/>
                        </a:rPr>
                        <a:t>1,66,960</a:t>
                      </a:r>
                      <a:endParaRPr lang="en-US" sz="16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91721382"/>
                  </a:ext>
                </a:extLst>
              </a:tr>
            </a:tbl>
          </a:graphicData>
        </a:graphic>
      </p:graphicFrame>
      <p:sp>
        <p:nvSpPr>
          <p:cNvPr id="7" name="Oval 6"/>
          <p:cNvSpPr/>
          <p:nvPr/>
        </p:nvSpPr>
        <p:spPr>
          <a:xfrm>
            <a:off x="210016" y="4769976"/>
            <a:ext cx="2045618" cy="1399915"/>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ffectLst/>
            </a:endParaRPr>
          </a:p>
          <a:p>
            <a:pPr algn="ctr"/>
            <a:r>
              <a:rPr lang="en-US" sz="2000" dirty="0">
                <a:solidFill>
                  <a:schemeClr val="tx1"/>
                </a:solidFill>
                <a:effectLst/>
              </a:rPr>
              <a:t>Total Facilities</a:t>
            </a:r>
          </a:p>
          <a:p>
            <a:pPr algn="ctr"/>
            <a:r>
              <a:rPr lang="en-US" sz="2800" b="1" dirty="0">
                <a:solidFill>
                  <a:schemeClr val="tx1"/>
                </a:solidFill>
                <a:effectLst/>
              </a:rPr>
              <a:t>3,773</a:t>
            </a:r>
          </a:p>
          <a:p>
            <a:pPr algn="ctr"/>
            <a:endParaRPr lang="en-US" sz="2400" dirty="0">
              <a:solidFill>
                <a:schemeClr val="tx1"/>
              </a:solidFill>
              <a:effectLst/>
            </a:endParaRPr>
          </a:p>
        </p:txBody>
      </p:sp>
      <p:sp>
        <p:nvSpPr>
          <p:cNvPr id="8" name="Oval 7"/>
          <p:cNvSpPr/>
          <p:nvPr/>
        </p:nvSpPr>
        <p:spPr>
          <a:xfrm>
            <a:off x="2570411" y="4772009"/>
            <a:ext cx="1993009" cy="1399915"/>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ffectLst/>
            </a:endParaRPr>
          </a:p>
          <a:p>
            <a:pPr algn="ctr"/>
            <a:endParaRPr lang="en-US" dirty="0">
              <a:solidFill>
                <a:schemeClr val="tx1"/>
              </a:solidFill>
            </a:endParaRPr>
          </a:p>
        </p:txBody>
      </p:sp>
      <p:sp>
        <p:nvSpPr>
          <p:cNvPr id="9" name="Oval 8"/>
          <p:cNvSpPr/>
          <p:nvPr/>
        </p:nvSpPr>
        <p:spPr>
          <a:xfrm>
            <a:off x="4878197" y="4769976"/>
            <a:ext cx="2045618" cy="1399915"/>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ffectLst/>
            </a:endParaRPr>
          </a:p>
          <a:p>
            <a:pPr algn="ctr"/>
            <a:r>
              <a:rPr lang="en-US" sz="2000" dirty="0">
                <a:solidFill>
                  <a:schemeClr val="tx1"/>
                </a:solidFill>
                <a:effectLst/>
              </a:rPr>
              <a:t>Total ICU Beds</a:t>
            </a:r>
          </a:p>
          <a:p>
            <a:pPr algn="ctr"/>
            <a:r>
              <a:rPr lang="en-US" sz="2400" b="1" dirty="0">
                <a:solidFill>
                  <a:schemeClr val="tx1"/>
                </a:solidFill>
                <a:effectLst/>
              </a:rPr>
              <a:t>24,644</a:t>
            </a:r>
          </a:p>
          <a:p>
            <a:pPr algn="ctr"/>
            <a:endParaRPr lang="en-US" sz="1600" dirty="0">
              <a:solidFill>
                <a:schemeClr val="tx1"/>
              </a:solidFill>
              <a:effectLst/>
            </a:endParaRPr>
          </a:p>
        </p:txBody>
      </p:sp>
      <p:sp>
        <p:nvSpPr>
          <p:cNvPr id="10" name="Oval 9"/>
          <p:cNvSpPr/>
          <p:nvPr/>
        </p:nvSpPr>
        <p:spPr>
          <a:xfrm>
            <a:off x="7238592" y="4718507"/>
            <a:ext cx="2045618" cy="1399915"/>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ffectLst/>
            </a:endParaRPr>
          </a:p>
          <a:p>
            <a:pPr algn="ctr"/>
            <a:r>
              <a:rPr lang="en-US" dirty="0">
                <a:solidFill>
                  <a:schemeClr val="tx1"/>
                </a:solidFill>
                <a:effectLst/>
              </a:rPr>
              <a:t>Total Ventilators</a:t>
            </a:r>
          </a:p>
          <a:p>
            <a:pPr algn="ctr"/>
            <a:r>
              <a:rPr lang="en-US" sz="2000" b="1" dirty="0">
                <a:solidFill>
                  <a:schemeClr val="tx1"/>
                </a:solidFill>
                <a:effectLst/>
              </a:rPr>
              <a:t>12,371</a:t>
            </a:r>
          </a:p>
          <a:p>
            <a:pPr algn="ctr"/>
            <a:endParaRPr lang="en-US" sz="1600" dirty="0">
              <a:solidFill>
                <a:schemeClr val="tx1"/>
              </a:solidFill>
              <a:effectLst/>
            </a:endParaRPr>
          </a:p>
        </p:txBody>
      </p:sp>
      <p:sp>
        <p:nvSpPr>
          <p:cNvPr id="3" name="Rectangle 2"/>
          <p:cNvSpPr/>
          <p:nvPr/>
        </p:nvSpPr>
        <p:spPr>
          <a:xfrm>
            <a:off x="2382754" y="4918093"/>
            <a:ext cx="2315715" cy="1231106"/>
          </a:xfrm>
          <a:prstGeom prst="rect">
            <a:avLst/>
          </a:prstGeom>
        </p:spPr>
        <p:txBody>
          <a:bodyPr wrap="square">
            <a:spAutoFit/>
          </a:bodyPr>
          <a:lstStyle/>
          <a:p>
            <a:pPr algn="ctr"/>
            <a:r>
              <a:rPr lang="en-US" dirty="0"/>
              <a:t>Total Isolation </a:t>
            </a:r>
          </a:p>
          <a:p>
            <a:pPr algn="ctr"/>
            <a:r>
              <a:rPr lang="en-US" dirty="0"/>
              <a:t>Beds for Severe &amp; Critical cases </a:t>
            </a:r>
          </a:p>
          <a:p>
            <a:pPr algn="ctr"/>
            <a:fld id="{E2782EF9-5D61-474B-AEF7-AB520CBA9AEA}" type="VALUE">
              <a:rPr lang="en-US" sz="2000" b="1"/>
              <a:pPr algn="ctr"/>
              <a:t>194,026</a:t>
            </a:fld>
            <a:endParaRPr lang="en-US" sz="2000" b="1" dirty="0"/>
          </a:p>
        </p:txBody>
      </p:sp>
      <p:sp>
        <p:nvSpPr>
          <p:cNvPr id="11" name="Oval 10"/>
          <p:cNvSpPr/>
          <p:nvPr/>
        </p:nvSpPr>
        <p:spPr>
          <a:xfrm>
            <a:off x="9598987" y="4718507"/>
            <a:ext cx="2045618" cy="1399915"/>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Isolation </a:t>
            </a:r>
            <a:r>
              <a:rPr lang="en-US" dirty="0">
                <a:solidFill>
                  <a:schemeClr val="tx1"/>
                </a:solidFill>
                <a:effectLst/>
              </a:rPr>
              <a:t>Beds in Care Centres</a:t>
            </a:r>
          </a:p>
          <a:p>
            <a:pPr algn="ctr"/>
            <a:r>
              <a:rPr lang="en-US" sz="2000" b="1" dirty="0">
                <a:solidFill>
                  <a:schemeClr val="tx1"/>
                </a:solidFill>
                <a:effectLst/>
              </a:rPr>
              <a:t>1,66,960</a:t>
            </a:r>
            <a:endParaRPr lang="en-US" sz="1400" dirty="0">
              <a:solidFill>
                <a:schemeClr val="tx1"/>
              </a:solidFill>
              <a:effectLst/>
            </a:endParaRPr>
          </a:p>
        </p:txBody>
      </p:sp>
    </p:spTree>
    <p:extLst>
      <p:ext uri="{BB962C8B-B14F-4D97-AF65-F5344CB8AC3E}">
        <p14:creationId xmlns:p14="http://schemas.microsoft.com/office/powerpoint/2010/main" val="1817127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39dcc26a-7131-49f4-a9eb-1c0521500c03"/>
  <p:tag name="EE4P_MASTERWIZARD_DRAFT" val="0"/>
  <p:tag name="EE4P_LANGUAGE_ID" val="1033"/>
  <p:tag name="EE4P_MASTERWIZARD_MARGINS" val="0"/>
  <p:tag name="THINKCELLPRESENTATIONDONOTDELETE" val="&lt;?xml version=&quot;1.0&quot; encoding=&quot;UTF-16&quot; standalone=&quot;yes&quot;?&gt;&lt;root reqver=&quot;25060&quot;&gt;&lt;version val=&quot;27994&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4&quot;&gt;&lt;elem m_fUsage=&quot;3.75093100000000001515E+00&quot;&gt;&lt;m_msothmcolidx val=&quot;0&quot;/&gt;&lt;m_rgb r=&quot;F7&quot; g=&quot;AF&quot; b=&quot;8D&quot;/&gt;&lt;m_nBrightness endver=&quot;26206&quot; val=&quot;0&quot;/&gt;&lt;/elem&gt;&lt;elem m_fUsage=&quot;2.36524465973961017795E+00&quot;&gt;&lt;m_msothmcolidx val=&quot;0&quot;/&gt;&lt;m_rgb r=&quot;F5&quot; g=&quot;EE&quot; b=&quot;00&quot;/&gt;&lt;m_nBrightness endver=&quot;26206&quot; val=&quot;0&quot;/&gt;&lt;/elem&gt;&lt;elem m_fUsage=&quot;1.28829690000000018912E+00&quot;&gt;&lt;m_msothmcolidx val=&quot;0&quot;/&gt;&lt;m_rgb r=&quot;00&quot; g=&quot;A2&quot; b=&quot;E8&quot;/&gt;&lt;m_nBrightness endver=&quot;26206&quot; val=&quot;0&quot;/&gt;&lt;/elem&gt;&lt;elem m_fUsage=&quot;5.36616119313900075127E-01&quot;&gt;&lt;m_msothmcolidx val=&quot;0&quot;/&gt;&lt;m_rgb r=&quot;92&quot; g=&quot;00&quot; b=&quot;00&quot;/&gt;&lt;m_nBrightness endver=&quot;26206&quot; val=&quot;0&quot;/&gt;&lt;/elem&gt;&lt;/m_vecMRU&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IWEuc4LDEPqSI99USmzzTA"/>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GF3i2y4tMBICvX9DuI60Z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OhGxIywPryL5rHCZW5yvAA"/>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vQ7IN17w1.CDOmQwVSmCiA"/>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nrtcc4q4hi9zkFIoFck6O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l6BEU0mxyWo_8EyldwuIX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ERcfGIpnfwP8gRiX8FcPYA"/>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MHiZJDcrSW7n8Acw98l9Z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NFVfH3iIU62S3npW5FFcJg"/>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8WYN5IfXpLOhojp7bDXw8A"/>
</p:tagLst>
</file>

<file path=ppt/tags/tag11.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Ppdg6TguK._aoRTZFvZt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Bizj_OIHv384IsfhtiIRD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QApyVoAuYKtZn6pE2zhAdg"/>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e75bIA0USw_uBR1gTvYsk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ITvC7kHr5V.2YuYbgb_31Q"/>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TnokwLgR0AJlSwUpkGhemQ"/>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nGMiTDjNFV6gPgOwRC2bgw"/>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bHm4MCkhDNAPdw0aNNsbqQ"/>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4GUdfuNQ_GbV1tlWyf.cQ"/>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R9uSVwWdk1_TSGf49RdD_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FZM3jfweoDiVmAsb5Ft0c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zfPZJ8nS2GHOlmAz2ozXb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uyyDIbc8MIYM8_s_0sfXOg"/>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JMdakGl_YMwUEJfqp2nbtg"/>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BZpzmKyP19sIJyUKw2QIY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4oniZ.Y_NlT9.VX2DoqTOw"/>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Dk2QpKlxkFvwzRJIDeeoQw"/>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zPiXgj79MXB8KhBaMYXn2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q3qUWHDY16N7xAra28Ms4g"/>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o.hEeWivsj19s8q1WTXUx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k0gDn1l7TlyrFhv1Bb7CDw"/>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K3allnNDs.oiViE9H0YlRg"/>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uzsgP5GPk4TWrMtsjiaC0w"/>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ZdC3hn3MIEjUB4.HkJFmZQ"/>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TIR_7wp9rSWswAnbBqKGA"/>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xaayva6QGwktGbU7pwkYbQ"/>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KvJSrMumj5UDreTYirxTGA"/>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8hvPuqGtqGFtiFI7GZu2cA"/>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8K2.3PeTmfswRXNkOHIC9Q"/>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3UACfD5f1LVU7hblDNHlTA"/>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Yh5sjRNn4wN2RQyRPtQlkA"/>
</p:tagLst>
</file>

<file path=ppt/tags/tag14.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bVDKzhBHfNv7c5sFJ.20qQ"/>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iEhdsbN8xH6YWO23bmoKj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7XM020x7mChTps4KN40wU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X41qlyOLI972DP5UZfvDdQ"/>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EptxCEFaTRLsN7Ogcb.YLg"/>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5JQH5zJd4XQ.Jd925dAZh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JC3OHGnz24FlPl.1TDUPj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e3888YmLA2xLqfzlTaA2Q"/>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w8TmEqYzh2t3JqI9LQHVH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ta6WBBAm7xTw7mZt2.Y0nA"/>
</p:tagLst>
</file>

<file path=ppt/tags/tag15.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dQA3htR9V95vCYB5mIjVz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L6ojrlh1T0GuMWa9C9MsiA"/>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btdAx7BwIWR4z0oVVLP4oQ"/>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B2O8RgcEjgK4Q8rakRzaSQ"/>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igjD_vCTsTcf60eU1OY_0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gaFt2TebxTbZEqm_pSkun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ooNhcjx1BcVswTb_8SB1rA"/>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AdwFdn3JCw0NsaXLs.2u_A"/>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jdqTgAcJdGMB01XlYMG7XQ"/>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oS.99xiQqQmu.ki2As5y4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l5EShdh4u3taHo6Pt5Eysg"/>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XXGlKFCf1BtcR6PLXLEpB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uXKqvGsklJ4EgNVflK4kig"/>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IkbZE991_wdPCd0dliJsaQ"/>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DKwA1dQk3ZOqCXk9rkDEhQ"/>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ymYLiyAn4827zxyB0lO25A"/>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tiwJq8eE1J2n_.gzQjXJ9Q"/>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lUDohhJdv1jkkTuNTxartA"/>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mn3vh__xOxp_ots57TmM0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kHGmAK6Qvxlbd448gzZA5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acHi4MqUSwCMSfK29BzlcQ"/>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r1BEB7KjZK4qnh2ROER62g"/>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i26l9d0_C2rTkhYYxF31YA"/>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WIF_HR.bOIBf.RSPK.FoTQ"/>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9yKVD4D9xt8hqSsUpuLLig"/>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EbGFS2y4nPX4KcAebKtIgA"/>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Q57H8DVPCWicMTCA9n5spw"/>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WqW6EpVu60L_sIrwLDesvg"/>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fCF7S8vxmzHt_VlG7Kc.p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fRdZPuQeF6WHmCG71qboAg"/>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vgYF00rAK0XnHDBV_qFlZA"/>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x_qDdeGb41CFeneJRd5f0w"/>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3pat7bc9m4Tc6BQwkt8x9g"/>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AG3zDabR0Tx8teGdk5Yduw"/>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24SErBRbtO9Rlk7JI6ogKg"/>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a5Xh6xMpe0yrq6MVZ5zLVg"/>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Upt0y3gTKAZq1JieT7U4xQ"/>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9._.EU_KClmHym1yhx4t1w"/>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vB.YONesCwIh3fRH3_6Z4Q"/>
</p:tagLst>
</file>

<file path=ppt/tags/tag19.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yZN4Z.EfwXBZJot_3X_pp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ymYLiyAn4827zxyB0lO25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A5z2C0DB1Om1YVZNcgW.7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Lqc2yXFr.nLmbIQbLx_ca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YONoo93XGYqcUgE9O66kc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Q66v5Mk7QS9HK6RXBVZGu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MVuvLY9.4TVjQYOE9ulf1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rMUmzrf5hU5GmQJCgMaKk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ZmXGuapWy_wa_Tc9LwuIG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itpqVXfkz4BSjZRge40u.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XPHLGHWAh_omlTocUqLz1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N2BzOk06MTAo_H4HerCnt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AOMFhdpqTt0uGoz4_Sjcz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85t9OxL5SHk7TdDzDp1ql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07I93i6o.6rpXnd74r25W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3g5d_9i7K5kxUycDf9zBE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OdYhEkuC3ydeXoEymX2yL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m._39zvGnX6na50FW6SJ4g"/>
</p:tagLst>
</file>

<file path=ppt/tags/tag5.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GZbqVgpeLV4CDUeyCMGMj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wD8ylOAzZL3eZujv9yCF1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mcmyZltcq_.FBpDQzyY0X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fjDFmgTLCq9UUAQLKxXKd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I6naKaEgEC3eiH_hJe3BX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CSomvId37k2hhZxjMdOJo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tT96exaxwrswfsGtoNcJ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LdOCkRkBfFhVFhrh3KFJa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FXikapnhFFF.D30a805tp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01.crD4KphWohe3PsqmuIg"/>
</p:tagLst>
</file>

<file path=ppt/tags/tag6.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mJqMjwQTYdu1QDxQ6RJnb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bTXmbPENWhaKaA.u4DKi7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wxR11UKkRuB3xAI1x7um5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Qyh6_EuJ2ZgAWO96xroLN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JfXe95._w7oatEJMaAWw6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nB4esOp9KWG_b7FqtGbbV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xJg..ar.ZfAw_ppj_lk7U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q6hJLZz7WpwDN7QhN2he5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b2GSBGAIM4YwwW8cX6_p0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sZtQWGEFwZlPdhGvojr_J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0if_hSz6PkI033_MhkKbb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xkD4nF0zvGdDw3_HMel7l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YqgNT1Yzfc9HoTB77gge3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0aeBfZGUH02KN9oY3nf0e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a8lQXmel8IXUcVTe6EcT5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rBCdMbZNtsVbd2uY_1J01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E6Ag.U2Ci5hCVuDkqYSF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FDRHQTgfMjIa6cnfJdURw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YLgzL9L9aQn5n7nogmHGH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AYq63ra4zX538iHX8G2S.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C.gp9xMCattwPqrBMoarC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XC.XMqEsm85z70z0NnyKE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mg0pbQePpoLDrdI_LyXWQ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Ye37mpkhA3Xyk1ibq1IK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OYNX09S4KE_IVqlezB5cN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08MdgOLW7uk2beP8SXMl5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0aifDShDwd4VB4lu7HhSQ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B9nHT6qVNimv7yitLkIER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SkBWS4YbIFHfh0lky03bq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byNHpXWysSZOFtCzF8v_T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omG2jFtEVs71WTDWIXn14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Idx.Rp4NgL8b.x921Qyj5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UBqLOJHNin2LDDwdkfT2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DFmB.8El9_R4CGlCN1GB_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2baZlKi.Ex6eJ4vMDdgDu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L0ZmOe_xHYqMwLEgHEh3i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ymYLiyAn4827zxyB0lO25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ymYLiyAn4827zxyB0lO25A"/>
</p:tagLst>
</file>

<file path=ppt/theme/theme1.xml><?xml version="1.0" encoding="utf-8"?>
<a:theme xmlns:a="http://schemas.openxmlformats.org/drawingml/2006/main" name="BCG Grid 16:9">
  <a:themeElements>
    <a:clrScheme name="The Boston Consulting Group">
      <a:dk1>
        <a:srgbClr val="575757"/>
      </a:dk1>
      <a:lt1>
        <a:sysClr val="window" lastClr="FFFFFF"/>
      </a:lt1>
      <a:dk2>
        <a:srgbClr val="29BA74"/>
      </a:dk2>
      <a:lt2>
        <a:srgbClr val="F2F2F2"/>
      </a:lt2>
      <a:accent1>
        <a:srgbClr val="03522D"/>
      </a:accent1>
      <a:accent2>
        <a:srgbClr val="197A56"/>
      </a:accent2>
      <a:accent3>
        <a:srgbClr val="D4DF33"/>
      </a:accent3>
      <a:accent4>
        <a:srgbClr val="3EAD92"/>
      </a:accent4>
      <a:accent5>
        <a:srgbClr val="6E6F73"/>
      </a:accent5>
      <a:accent6>
        <a:srgbClr val="295E7E"/>
      </a:accent6>
      <a:hlink>
        <a:srgbClr val="2E3558"/>
      </a:hlink>
      <a:folHlink>
        <a:srgbClr val="2E3558"/>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9BA74"/>
        </a:solidFill>
        <a:ln w="9525" cap="rnd" cmpd="sng" algn="ctr">
          <a:solidFill>
            <a:srgbClr val="29BA74"/>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lumMod val="60000"/>
              <a:lumOff val="40000"/>
            </a:schemeClr>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575757"/>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CG_Grid_16x9.pptx" id="{6741F1D1-726F-4F5C-AF82-6A4B030D48FC}" vid="{32BB820F-5679-4F98-8B04-67B27827A899}"/>
    </a:ext>
  </a:extLst>
</a:theme>
</file>

<file path=ppt/theme/theme2.xml><?xml version="1.0" encoding="utf-8"?>
<a:theme xmlns:a="http://schemas.openxmlformats.org/drawingml/2006/main" name="Office Theme">
  <a:themeElements>
    <a:clrScheme name="BCG 2015">
      <a:dk1>
        <a:srgbClr val="6E6F73"/>
      </a:dk1>
      <a:lt1>
        <a:sysClr val="window" lastClr="FFFFFF"/>
      </a:lt1>
      <a:dk2>
        <a:srgbClr val="2FC77E"/>
      </a:dk2>
      <a:lt2>
        <a:srgbClr val="E7E7E7"/>
      </a:lt2>
      <a:accent1>
        <a:srgbClr val="03522D"/>
      </a:accent1>
      <a:accent2>
        <a:srgbClr val="197A56"/>
      </a:accent2>
      <a:accent3>
        <a:srgbClr val="E3EE37"/>
      </a:accent3>
      <a:accent4>
        <a:srgbClr val="3EAD92"/>
      </a:accent4>
      <a:accent5>
        <a:srgbClr val="6E6F73"/>
      </a:accent5>
      <a:accent6>
        <a:srgbClr val="295E7E"/>
      </a:accent6>
      <a:hlink>
        <a:srgbClr val="2E3558"/>
      </a:hlink>
      <a:folHlink>
        <a:srgbClr val="670F31"/>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CG Colors 2015">
      <a:dk1>
        <a:srgbClr val="6E6F73"/>
      </a:dk1>
      <a:lt1>
        <a:sysClr val="window" lastClr="FFFFFF"/>
      </a:lt1>
      <a:dk2>
        <a:srgbClr val="2FC77E"/>
      </a:dk2>
      <a:lt2>
        <a:srgbClr val="E7E7E7"/>
      </a:lt2>
      <a:accent1>
        <a:srgbClr val="03522D"/>
      </a:accent1>
      <a:accent2>
        <a:srgbClr val="197A56"/>
      </a:accent2>
      <a:accent3>
        <a:srgbClr val="E3EE37"/>
      </a:accent3>
      <a:accent4>
        <a:srgbClr val="3EAD92"/>
      </a:accent4>
      <a:accent5>
        <a:srgbClr val="6E6F73"/>
      </a:accent5>
      <a:accent6>
        <a:srgbClr val="295E7E"/>
      </a:accent6>
      <a:hlink>
        <a:srgbClr val="2FC77E"/>
      </a:hlink>
      <a:folHlink>
        <a:srgbClr val="03522D"/>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390</TotalTime>
  <Words>644</Words>
  <Application>Microsoft Office PowerPoint</Application>
  <PresentationFormat>Widescreen</PresentationFormat>
  <Paragraphs>298</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BCG Grid 16:9</vt:lpstr>
      <vt:lpstr>PowerPoint Presentation</vt:lpstr>
      <vt:lpstr>PowerPoint Presentation</vt:lpstr>
      <vt:lpstr>PowerPoint Presentation</vt:lpstr>
      <vt:lpstr>PowerPoint Presentation</vt:lpstr>
      <vt:lpstr>Mapping of Patients to COVID Facilities</vt:lpstr>
      <vt:lpstr>Availability of Beds vis-à-vis Cases Requiring Hospitalization</vt:lpstr>
      <vt:lpstr>Hospital Infrastructure as on 23rd April</vt:lpstr>
    </vt:vector>
  </TitlesOfParts>
  <Company>The Boston Consulting Group</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Saxena, Jayesh</dc:creator>
  <cp:lastModifiedBy>Unknown User</cp:lastModifiedBy>
  <cp:revision>64</cp:revision>
  <cp:lastPrinted>2016-04-06T18:59:25Z</cp:lastPrinted>
  <dcterms:created xsi:type="dcterms:W3CDTF">2020-04-22T15:20:12Z</dcterms:created>
  <dcterms:modified xsi:type="dcterms:W3CDTF">2020-04-23T09:53:48Z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ormat Name">
    <vt:lpwstr>Grid Format</vt:lpwstr>
  </property>
  <property fmtid="{D5CDD505-2E9C-101B-9397-08002B2CF9AE}" pid="3" name="NXPowerLiteLastOptimized">
    <vt:lpwstr>488649</vt:lpwstr>
  </property>
  <property fmtid="{D5CDD505-2E9C-101B-9397-08002B2CF9AE}" pid="4" name="NXPowerLiteSettings">
    <vt:lpwstr>87000AA0054001</vt:lpwstr>
  </property>
  <property fmtid="{D5CDD505-2E9C-101B-9397-08002B2CF9AE}" pid="5" name="NXPowerLiteVersion">
    <vt:lpwstr>D7.1.8</vt:lpwstr>
  </property>
  <property fmtid="{D5CDD505-2E9C-101B-9397-08002B2CF9AE}" pid="6" name="Template Name">
    <vt:lpwstr>16x9</vt:lpwstr>
  </property>
</Properties>
</file>